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63" r:id="rId3"/>
    <p:sldId id="266" r:id="rId4"/>
    <p:sldId id="264" r:id="rId5"/>
    <p:sldId id="265" r:id="rId6"/>
    <p:sldId id="267"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FF0066"/>
    <a:srgbClr val="FFFF00"/>
    <a:srgbClr val="99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2" autoAdjust="0"/>
    <p:restoredTop sz="94667" autoAdjust="0"/>
  </p:normalViewPr>
  <p:slideViewPr>
    <p:cSldViewPr>
      <p:cViewPr varScale="1">
        <p:scale>
          <a:sx n="75" d="100"/>
          <a:sy n="75" d="100"/>
        </p:scale>
        <p:origin x="-1002"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7A689B-737C-4B2B-8391-1E5EAA75DCCB}" type="datetimeFigureOut">
              <a:rPr lang="en-NZ" smtClean="0"/>
              <a:t>9/12/2012</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EFEB6D8-5A16-477B-BCEB-4EF324F38706}" type="slidenum">
              <a:rPr lang="en-NZ" smtClean="0"/>
              <a:t>‹#›</a:t>
            </a:fld>
            <a:endParaRPr lang="en-N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DEFEB6D8-5A16-477B-BCEB-4EF324F38706}" type="slidenum">
              <a:rPr lang="en-NZ" smtClean="0"/>
              <a:t>5</a:t>
            </a:fld>
            <a:endParaRPr lang="en-N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4A9A6135-E516-456B-A275-C6E2DE0510AD}" type="datetimeFigureOut">
              <a:rPr lang="en-NZ" smtClean="0"/>
              <a:pPr/>
              <a:t>9/12/2012</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657BDA5C-D057-4139-A4CA-BF820B9294B5}" type="slidenum">
              <a:rPr lang="en-NZ" smtClean="0"/>
              <a:pPr/>
              <a:t>‹#›</a:t>
            </a:fld>
            <a:endParaRPr lang="en-NZ"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4A9A6135-E516-456B-A275-C6E2DE0510AD}" type="datetimeFigureOut">
              <a:rPr lang="en-NZ" smtClean="0"/>
              <a:pPr/>
              <a:t>9/12/2012</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657BDA5C-D057-4139-A4CA-BF820B9294B5}" type="slidenum">
              <a:rPr lang="en-NZ" smtClean="0"/>
              <a:pPr/>
              <a:t>‹#›</a:t>
            </a:fld>
            <a:endParaRPr lang="en-NZ"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4A9A6135-E516-456B-A275-C6E2DE0510AD}" type="datetimeFigureOut">
              <a:rPr lang="en-NZ" smtClean="0"/>
              <a:pPr/>
              <a:t>9/12/2012</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657BDA5C-D057-4139-A4CA-BF820B9294B5}" type="slidenum">
              <a:rPr lang="en-NZ" smtClean="0"/>
              <a:pPr/>
              <a:t>‹#›</a:t>
            </a:fld>
            <a:endParaRPr lang="en-NZ"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4A9A6135-E516-456B-A275-C6E2DE0510AD}" type="datetimeFigureOut">
              <a:rPr lang="en-NZ" smtClean="0"/>
              <a:pPr/>
              <a:t>9/12/2012</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657BDA5C-D057-4139-A4CA-BF820B9294B5}" type="slidenum">
              <a:rPr lang="en-NZ" smtClean="0"/>
              <a:pPr/>
              <a:t>‹#›</a:t>
            </a:fld>
            <a:endParaRPr lang="en-NZ"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9A6135-E516-456B-A275-C6E2DE0510AD}" type="datetimeFigureOut">
              <a:rPr lang="en-NZ" smtClean="0"/>
              <a:pPr/>
              <a:t>9/12/2012</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657BDA5C-D057-4139-A4CA-BF820B9294B5}" type="slidenum">
              <a:rPr lang="en-NZ" smtClean="0"/>
              <a:pPr/>
              <a:t>‹#›</a:t>
            </a:fld>
            <a:endParaRPr lang="en-NZ"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4A9A6135-E516-456B-A275-C6E2DE0510AD}" type="datetimeFigureOut">
              <a:rPr lang="en-NZ" smtClean="0"/>
              <a:pPr/>
              <a:t>9/12/2012</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657BDA5C-D057-4139-A4CA-BF820B9294B5}" type="slidenum">
              <a:rPr lang="en-NZ" smtClean="0"/>
              <a:pPr/>
              <a:t>‹#›</a:t>
            </a:fld>
            <a:endParaRPr lang="en-NZ"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4A9A6135-E516-456B-A275-C6E2DE0510AD}" type="datetimeFigureOut">
              <a:rPr lang="en-NZ" smtClean="0"/>
              <a:pPr/>
              <a:t>9/12/2012</a:t>
            </a:fld>
            <a:endParaRPr lang="en-NZ" dirty="0"/>
          </a:p>
        </p:txBody>
      </p:sp>
      <p:sp>
        <p:nvSpPr>
          <p:cNvPr id="8" name="Footer Placeholder 7"/>
          <p:cNvSpPr>
            <a:spLocks noGrp="1"/>
          </p:cNvSpPr>
          <p:nvPr>
            <p:ph type="ftr" sz="quarter" idx="11"/>
          </p:nvPr>
        </p:nvSpPr>
        <p:spPr/>
        <p:txBody>
          <a:bodyPr/>
          <a:lstStyle/>
          <a:p>
            <a:endParaRPr lang="en-NZ" dirty="0"/>
          </a:p>
        </p:txBody>
      </p:sp>
      <p:sp>
        <p:nvSpPr>
          <p:cNvPr id="9" name="Slide Number Placeholder 8"/>
          <p:cNvSpPr>
            <a:spLocks noGrp="1"/>
          </p:cNvSpPr>
          <p:nvPr>
            <p:ph type="sldNum" sz="quarter" idx="12"/>
          </p:nvPr>
        </p:nvSpPr>
        <p:spPr/>
        <p:txBody>
          <a:bodyPr/>
          <a:lstStyle/>
          <a:p>
            <a:fld id="{657BDA5C-D057-4139-A4CA-BF820B9294B5}" type="slidenum">
              <a:rPr lang="en-NZ" smtClean="0"/>
              <a:pPr/>
              <a:t>‹#›</a:t>
            </a:fld>
            <a:endParaRPr lang="en-NZ"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4A9A6135-E516-456B-A275-C6E2DE0510AD}" type="datetimeFigureOut">
              <a:rPr lang="en-NZ" smtClean="0"/>
              <a:pPr/>
              <a:t>9/12/2012</a:t>
            </a:fld>
            <a:endParaRPr lang="en-NZ" dirty="0"/>
          </a:p>
        </p:txBody>
      </p:sp>
      <p:sp>
        <p:nvSpPr>
          <p:cNvPr id="4" name="Footer Placeholder 3"/>
          <p:cNvSpPr>
            <a:spLocks noGrp="1"/>
          </p:cNvSpPr>
          <p:nvPr>
            <p:ph type="ftr" sz="quarter" idx="11"/>
          </p:nvPr>
        </p:nvSpPr>
        <p:spPr/>
        <p:txBody>
          <a:bodyPr/>
          <a:lstStyle/>
          <a:p>
            <a:endParaRPr lang="en-NZ" dirty="0"/>
          </a:p>
        </p:txBody>
      </p:sp>
      <p:sp>
        <p:nvSpPr>
          <p:cNvPr id="5" name="Slide Number Placeholder 4"/>
          <p:cNvSpPr>
            <a:spLocks noGrp="1"/>
          </p:cNvSpPr>
          <p:nvPr>
            <p:ph type="sldNum" sz="quarter" idx="12"/>
          </p:nvPr>
        </p:nvSpPr>
        <p:spPr/>
        <p:txBody>
          <a:bodyPr/>
          <a:lstStyle/>
          <a:p>
            <a:fld id="{657BDA5C-D057-4139-A4CA-BF820B9294B5}" type="slidenum">
              <a:rPr lang="en-NZ" smtClean="0"/>
              <a:pPr/>
              <a:t>‹#›</a:t>
            </a:fld>
            <a:endParaRPr lang="en-NZ"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9A6135-E516-456B-A275-C6E2DE0510AD}" type="datetimeFigureOut">
              <a:rPr lang="en-NZ" smtClean="0"/>
              <a:pPr/>
              <a:t>9/12/2012</a:t>
            </a:fld>
            <a:endParaRPr lang="en-NZ" dirty="0"/>
          </a:p>
        </p:txBody>
      </p:sp>
      <p:sp>
        <p:nvSpPr>
          <p:cNvPr id="3" name="Footer Placeholder 2"/>
          <p:cNvSpPr>
            <a:spLocks noGrp="1"/>
          </p:cNvSpPr>
          <p:nvPr>
            <p:ph type="ftr" sz="quarter" idx="11"/>
          </p:nvPr>
        </p:nvSpPr>
        <p:spPr/>
        <p:txBody>
          <a:bodyPr/>
          <a:lstStyle/>
          <a:p>
            <a:endParaRPr lang="en-NZ" dirty="0"/>
          </a:p>
        </p:txBody>
      </p:sp>
      <p:sp>
        <p:nvSpPr>
          <p:cNvPr id="4" name="Slide Number Placeholder 3"/>
          <p:cNvSpPr>
            <a:spLocks noGrp="1"/>
          </p:cNvSpPr>
          <p:nvPr>
            <p:ph type="sldNum" sz="quarter" idx="12"/>
          </p:nvPr>
        </p:nvSpPr>
        <p:spPr/>
        <p:txBody>
          <a:bodyPr/>
          <a:lstStyle/>
          <a:p>
            <a:fld id="{657BDA5C-D057-4139-A4CA-BF820B9294B5}" type="slidenum">
              <a:rPr lang="en-NZ" smtClean="0"/>
              <a:pPr/>
              <a:t>‹#›</a:t>
            </a:fld>
            <a:endParaRPr lang="en-NZ"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9A6135-E516-456B-A275-C6E2DE0510AD}" type="datetimeFigureOut">
              <a:rPr lang="en-NZ" smtClean="0"/>
              <a:pPr/>
              <a:t>9/12/2012</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657BDA5C-D057-4139-A4CA-BF820B9294B5}" type="slidenum">
              <a:rPr lang="en-NZ" smtClean="0"/>
              <a:pPr/>
              <a:t>‹#›</a:t>
            </a:fld>
            <a:endParaRPr lang="en-NZ"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9A6135-E516-456B-A275-C6E2DE0510AD}" type="datetimeFigureOut">
              <a:rPr lang="en-NZ" smtClean="0"/>
              <a:pPr/>
              <a:t>9/12/2012</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657BDA5C-D057-4139-A4CA-BF820B9294B5}" type="slidenum">
              <a:rPr lang="en-NZ" smtClean="0"/>
              <a:pPr/>
              <a:t>‹#›</a:t>
            </a:fld>
            <a:endParaRPr lang="en-NZ"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9A6135-E516-456B-A275-C6E2DE0510AD}" type="datetimeFigureOut">
              <a:rPr lang="en-NZ" smtClean="0"/>
              <a:pPr/>
              <a:t>9/12/2012</a:t>
            </a:fld>
            <a:endParaRPr lang="en-NZ"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7BDA5C-D057-4139-A4CA-BF820B9294B5}" type="slidenum">
              <a:rPr lang="en-NZ" smtClean="0"/>
              <a:pPr/>
              <a:t>‹#›</a:t>
            </a:fld>
            <a:endParaRPr lang="en-NZ"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image" Target="../media/image2.jpeg"/><Relationship Id="rId7" Type="http://schemas.openxmlformats.org/officeDocument/2006/relationships/audio" Target="../media/audio1.wav"/><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Layout" Target="../slideLayouts/slideLayout8.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20.jpeg"/></Relationships>
</file>

<file path=ppt/slides/_rels/slide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9.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www.spcaotago.org.nz/images/rats.jpg"/>
          <p:cNvPicPr>
            <a:picLocks noChangeAspect="1" noChangeArrowheads="1"/>
          </p:cNvPicPr>
          <p:nvPr/>
        </p:nvPicPr>
        <p:blipFill>
          <a:blip r:embed="rId2" cstate="print"/>
          <a:srcRect/>
          <a:stretch>
            <a:fillRect/>
          </a:stretch>
        </p:blipFill>
        <p:spPr bwMode="auto">
          <a:xfrm>
            <a:off x="0" y="0"/>
            <a:ext cx="4499992" cy="3501008"/>
          </a:xfrm>
          <a:prstGeom prst="rect">
            <a:avLst/>
          </a:prstGeom>
          <a:noFill/>
        </p:spPr>
      </p:pic>
      <p:pic>
        <p:nvPicPr>
          <p:cNvPr id="1034" name="Picture 10" descr="http://upload.wikimedia.org/wikipedia/commons/4/4a/Brushtail_Possum-_Grampians_National_Park.jpg"/>
          <p:cNvPicPr>
            <a:picLocks noChangeAspect="1" noChangeArrowheads="1"/>
          </p:cNvPicPr>
          <p:nvPr/>
        </p:nvPicPr>
        <p:blipFill>
          <a:blip r:embed="rId3" cstate="print"/>
          <a:srcRect/>
          <a:stretch>
            <a:fillRect/>
          </a:stretch>
        </p:blipFill>
        <p:spPr bwMode="auto">
          <a:xfrm>
            <a:off x="4439477" y="0"/>
            <a:ext cx="4704523" cy="3528392"/>
          </a:xfrm>
          <a:prstGeom prst="rect">
            <a:avLst/>
          </a:prstGeom>
          <a:noFill/>
        </p:spPr>
      </p:pic>
      <p:pic>
        <p:nvPicPr>
          <p:cNvPr id="1040" name="Picture 16" descr="http://cdn2.holytaco.com/wp-content/uploads/2012/03/AngryStoat.jpg"/>
          <p:cNvPicPr>
            <a:picLocks noChangeAspect="1" noChangeArrowheads="1"/>
          </p:cNvPicPr>
          <p:nvPr/>
        </p:nvPicPr>
        <p:blipFill>
          <a:blip r:embed="rId4" cstate="print"/>
          <a:srcRect/>
          <a:stretch>
            <a:fillRect/>
          </a:stretch>
        </p:blipFill>
        <p:spPr bwMode="auto">
          <a:xfrm>
            <a:off x="3779912" y="3140968"/>
            <a:ext cx="5364088" cy="3717032"/>
          </a:xfrm>
          <a:prstGeom prst="rect">
            <a:avLst/>
          </a:prstGeom>
          <a:noFill/>
        </p:spPr>
      </p:pic>
      <p:pic>
        <p:nvPicPr>
          <p:cNvPr id="1038" name="Picture 14" descr="http://www.parenting-our-kids.com/image-files/ferret.jpg"/>
          <p:cNvPicPr>
            <a:picLocks noChangeAspect="1" noChangeArrowheads="1"/>
          </p:cNvPicPr>
          <p:nvPr/>
        </p:nvPicPr>
        <p:blipFill>
          <a:blip r:embed="rId5" cstate="print">
            <a:clrChange>
              <a:clrFrom>
                <a:srgbClr val="FEFEFE"/>
              </a:clrFrom>
              <a:clrTo>
                <a:srgbClr val="FEFEFE">
                  <a:alpha val="0"/>
                </a:srgbClr>
              </a:clrTo>
            </a:clrChange>
          </a:blip>
          <a:srcRect/>
          <a:stretch>
            <a:fillRect/>
          </a:stretch>
        </p:blipFill>
        <p:spPr bwMode="auto">
          <a:xfrm>
            <a:off x="0" y="3048000"/>
            <a:ext cx="3810000" cy="3810000"/>
          </a:xfrm>
          <a:prstGeom prst="rect">
            <a:avLst/>
          </a:prstGeom>
          <a:noFill/>
        </p:spPr>
      </p:pic>
      <p:sp>
        <p:nvSpPr>
          <p:cNvPr id="2" name="Title 1"/>
          <p:cNvSpPr>
            <a:spLocks noGrp="1"/>
          </p:cNvSpPr>
          <p:nvPr>
            <p:ph type="ctrTitle"/>
          </p:nvPr>
        </p:nvSpPr>
        <p:spPr>
          <a:xfrm>
            <a:off x="0" y="1"/>
            <a:ext cx="9144000" cy="1052736"/>
          </a:xfrm>
        </p:spPr>
        <p:txBody>
          <a:bodyPr>
            <a:normAutofit/>
          </a:bodyPr>
          <a:lstStyle/>
          <a:p>
            <a:r>
              <a:rPr lang="en-NZ" dirty="0" smtClean="0">
                <a:solidFill>
                  <a:srgbClr val="FF0000"/>
                </a:solidFill>
                <a:latin typeface="Arial Black" pitchFamily="34" charset="0"/>
              </a:rPr>
              <a:t>Making NZ pest free</a:t>
            </a:r>
            <a:endParaRPr lang="en-NZ" dirty="0">
              <a:solidFill>
                <a:srgbClr val="FF0000"/>
              </a:solidFill>
              <a:latin typeface="Arial Black" pitchFamily="34" charset="0"/>
            </a:endParaRPr>
          </a:p>
        </p:txBody>
      </p:sp>
      <p:sp>
        <p:nvSpPr>
          <p:cNvPr id="3" name="Subtitle 2"/>
          <p:cNvSpPr>
            <a:spLocks noGrp="1"/>
          </p:cNvSpPr>
          <p:nvPr>
            <p:ph type="subTitle" idx="1"/>
          </p:nvPr>
        </p:nvSpPr>
        <p:spPr>
          <a:xfrm>
            <a:off x="971600" y="5013176"/>
            <a:ext cx="6768752" cy="1584176"/>
          </a:xfrm>
        </p:spPr>
        <p:txBody>
          <a:bodyPr>
            <a:normAutofit fontScale="92500"/>
          </a:bodyPr>
          <a:lstStyle/>
          <a:p>
            <a:pPr>
              <a:lnSpc>
                <a:spcPct val="120000"/>
              </a:lnSpc>
            </a:pPr>
            <a:r>
              <a:rPr lang="en-NZ" sz="2400" dirty="0" smtClean="0">
                <a:solidFill>
                  <a:srgbClr val="FF0000"/>
                </a:solidFill>
                <a:latin typeface="Arial Black" pitchFamily="34" charset="0"/>
              </a:rPr>
              <a:t>How we can make New Zealand pest free</a:t>
            </a:r>
          </a:p>
          <a:p>
            <a:pPr>
              <a:lnSpc>
                <a:spcPct val="120000"/>
              </a:lnSpc>
            </a:pPr>
            <a:r>
              <a:rPr lang="en-NZ" sz="2400" dirty="0" smtClean="0">
                <a:solidFill>
                  <a:srgbClr val="FF0000"/>
                </a:solidFill>
                <a:latin typeface="Arial Black" pitchFamily="34" charset="0"/>
              </a:rPr>
              <a:t>and save our precious</a:t>
            </a:r>
          </a:p>
          <a:p>
            <a:pPr>
              <a:lnSpc>
                <a:spcPct val="120000"/>
              </a:lnSpc>
            </a:pPr>
            <a:r>
              <a:rPr lang="en-NZ" sz="2400" smtClean="0">
                <a:solidFill>
                  <a:srgbClr val="FF0000"/>
                </a:solidFill>
                <a:latin typeface="Arial Black" pitchFamily="34" charset="0"/>
              </a:rPr>
              <a:t>Natives</a:t>
            </a:r>
            <a:endParaRPr lang="en-NZ" sz="2400" dirty="0">
              <a:solidFill>
                <a:srgbClr val="FF0000"/>
              </a:solidFill>
              <a:latin typeface="Arial Black" pitchFamily="34" charset="0"/>
            </a:endParaRPr>
          </a:p>
        </p:txBody>
      </p:sp>
      <p:sp>
        <p:nvSpPr>
          <p:cNvPr id="1026" name="AutoShape 2" descr="data:image/jpeg;base64,/9j/4AAQSkZJRgABAQAAAQABAAD/2wCEAAkGBhQQEBQUExQWEBUVFRYWFBgYFBYVFRQVFhcVFRkXFRYXGycgGBojGhUUHy8gJScpLCwsFx4xNTAqNSYrLCkBCQoKBQUFDQUFDSkYEhgpKSkpKSkpKSkpKSkpKSkpKSkpKSkpKSkpKSkpKSkpKSkpKSkpKSkpKSkpKSkpKSkpKf/AABEIANQA7gMBIgACEQEDEQH/xAAcAAEAAQUBAQAAAAAAAAAAAAAAAQIEBQYHAwj/xAA9EAABAwIEAwUHAgQFBQEAAAABAAIRAyEEBRIxQVFhBiJxgZETMqGxwdHwBxQjUmLhFUKCkvEzcnOi0hb/xAAUAQEAAAAAAAAAAAAAAAAAAAAA/8QAFBEBAAAAAAAAAAAAAAAAAAAAAP/aAAwDAQACEQMRAD8A7hCQpRBEJClEEQkKUQEREBERAREQEREBERARQkoJRRKSglFClAREQEREBERARFCCUREBERAREQEREBERAREQERRKCVDioc+N1zXtd+pLtRp4YjR7rqsEyT/IeA3710Gbz/8AUJlBxp02+0eJB1HS1p8ePwWuu7dYqo4X9n0aBHxBP5xXPxi9TtLZOqQZ5wd+Z3v0WXyrAv3JgtEzPOd/SfNBmWVq1R5d7eoHCT/1HCd7iNv7q4wuc4ui0aK7zMmHkPiCZ94G22yrw1Jpk7GPjEkeEkhUkju7QB/ygy2B/UGu0j2rG1RN9ILDF9pMEi3JbpledU8S2abpjdpEOHiFy/EUxBjazvO4PkYKuMK803BwJa5pJaQYPA357myDq4KlYbs72hbimcGvbZzZ/wDYDkszKAiIgIiICIiCJUytfzzNcRQf3KZfTiZDHPjmHaVhmfqJDtLg2eV2n0JlBvKStUpdv6Z95jh4EH5wshh+1mHf/mLf+5p+YlBm0VvQx1N/uva7wcFcICIiAiIgIiIC861UNBJMAXJ5BVrQu3fad7S7DsAAIh7p71+Ag7IMJ247XOxGqk0gUAbaXGapH8xGw6RHNc4xdcOOlhcARcdRuCBusljXtNnN0mYnSINuMbHxHqrfK8p7+pxs47x7pAiRa0ghBlsgyoN0uO+5B2MEER14eBWY9qGyBABgRw3/AOVZU6pc1rR3b3jhFrefzVeIpm3X7zZBViMW7SQ3fVb1gfJRhcZDgHCIE+HP5LzeLuMbER859ArSqCHR0t14IL6pi+4DNyL+X4SvbC4zVpkjf4d3+/qsUaZLI62+P1he1FoafDj4j7hBn8qzT9tVZVAJg96N3NJhwHU/RdTwONZWY19Nwe12xC4b+5lwE7Azw9fBbD2S7UnC1wxxig494b6CRZw5cJ+4QdalFQx4IkXVaAiIgIiICtcZltKsIq02VB/U0O+YV0iDUcd+m2Hf/wBJ1TDH+l2tn+x8/Aha5juwWMpSaZp4kf0n2VT/AGvlp/3LqKQg4pXzCphnaa7amH/8jC0eT/dPkVlcH2pqNgteY4Q6R9l1OpTDgQQHA7giQfEFa3mH6c4KsS4UvYPP+ai40j5hvdPmEGIy/tzUJhxa7xEfELP4XtawxraW9R3m/f4LUsw/TfFUr4eu3ENH+SsND/Koyx82ha1jMdUwrg3E06mF4d9s0z/21Gy0+qDs2FzSlVHce13nf0KugVyLC5qXRBBB2Ig/ELNYDtM9ltbh4nUPQ7IOiItbwnayffbPCWm/+0/dZvD45lQd109Nj6FB55rixSpPe4wGtJXFM0xXt6j3l5B3veRwHouk/qDmJZRbT4VCdXg28coJ+S5Piswh/Et2jf1B3CDyGHLnQRE2ncGDMH8sslQbGwBE7EcDsZ63XrlGD/cMPeDWtMNJBJLt4PQbz1VYwT6JLX36zwMwQeSD0w9O42Fh6C1+sQPJW+svdHAXHqV7DdpPIzHgIVdDDEXA+0bf2QUtpzP5yC834aYV82gQdt+Hgrg0o9EGJ0gCI4+qiowbC/PxHeKvcVS3jhf881iqeLg33BIHif7SgpqUTq5SDPCw/vPn4K3cY4Ta/ACdtuSvydcRJPztyC88Wxsf/VrAbx4oOpfp3mQq4FjZGqnLXc95BNuI8VtK5Z+l2Y6a76R2qNkW2Ldr+BK6mgIiICIiAiIgIiICiFKIIhUVaDXgtcA4HcEAg+IK9EQaXm/6W4aoS/Dl2CqG80z/AAyf6qR7p8oWq5h2YzDCXdTbjaY3dRkVAOZpO+hK68ohBxjK88Y50NdDm7scC1zTyc03WapZhfvT0O3xW5Z/2Ow2NE1aY1j3aje7Ub4PH1stGzLslicDJDxiqH8zgG1aY6xZ3iAgxHabNX1jJcXBlmibhatg/wCLJ5G8WPxWSzaqQ2Rz4j7Kwy6mTfcz5jz4hBtVJmhtNrbd0OPUuuSevDyV/iKAqNGvfaehVhhe8xp20tDSPD6K6zPEfwWxuHeiCqh2aqNGow4cwVSIFuUD5q8q57ooiDuL+PD5LX6OPmSbxB84v80GQrY8NM9R6Lz/AMVBAHj84+hWOr4idXkPhPzXkHWvyJ9T/dBmqL/ai17C3Hb7n4KxxOS1HOkNjiSbAH6n7LI9lswayWm+3rEK+zjMNVRjQdz+fBBYYSi3CsIB1VCLnkOQ5LF5u3U/VEagHdLj7grLZnh2gW3WDxuKDaoaRdtNoJ4Xl0Ac4IugvexRLcbRgxD4vsA4EQec/ZdsC4VklYtxNJzeFRpAEXAItJhd1aUEoiICIiAiIgIiICIiAiIgIiIBVjnLJw9Uf0O68Cr5eOMZLHAcWuHqCg4FmoO2/wCcl4ZftBHHlceIXrmrdLiDuDfhdeeEcSBa87mZ9UGbwz/ZtJsZ/PJWOY5kGt1C38wJmyrrvhoA5TCssfgw8co3HWP+EGFw+cvr1CBOn5R+BZ2g6G85XhlGTAkhgvx81kXD2QIcPhx/Agsmk6zwBVx+5Dm7XFvST9l5VDra47KrC0tTSAZg/D8KDD1s6OGde4nfyWWwWf8AtXNc3vE8eA8Oqsc9yYkXB8wsbluDNICDx9EG9nF27xudhxWExgJqSd3G35dYzBFzapDpnj+fVZit3jO55AcekIJy3BFten1c0cSdxYAXXe2LjnZrD+1xNAFp98Fw8L/RdlQEREBERAREQEREBERAREQEREBQVKgoOK/qLk/sMS4gd2p322tJ3HktawVWTBGrpbbou1ducopV8I81O77JrntI5xt4GwXEMLHtLHUPL1QZZ93tFxfj4KjHVxTGkkS5xP0uvB9RzagEyNQjf4L3pURUqXHhxvvYoMF/+mOFrOYXinDNZlrjqkWYNMwYvJsrjGdoTXqDgLSedoWF7R5HVr1wGt4aQbyQOuy98PlrqIax0FwgO8kGZOIkGDFhPxC88DnfsXGbiw+IVv7MgAePnKtH4edQ3J93qeCDMZr23FYinLSHksABGoOEbt3AMxPTzVeHbqYQN7Hbl05rTMsyepRxDTUaJa4OueO+25K3utRgB2xI4Tt5oLDHAtqdDB8Ta5KvaOJ5mTHP4dF4Y5/fEWgASeEjkrRxh358kG8diKpdjKV4uSdyNiIFiuwhcq/TDC6sQ55aDoZYz7rjb5SuqBBKIiAiIgIiICIiAiIgIiICIiCCqS5SSrPM8YKVJzzw25E8EGvfqTmrKOAqhxGqpDabZjUZBPkBuuBZHWf+4iIB3h2rmeGy3vtdXfjHB7u8RIbwaBwDRwG5581q2Dy/Q9r+7JNtxY8rIL3FO742O3AyrinW0XvPqrLGUnNdYje/eHyJVVGoXNjT4Rx9EGSoZlqcOBHlK8cZhgSXDc7q2yvA6nEukAC/Q8OivnYe8C4sfzzQYTS41N+ivMLgAHBx4XVy7Aw+8+ip/bOJidMfXZBViMWxxkgahadvjxVvXrSW3JHp5WXhmWGLXiHGCO791WwAAA97nJ+iCkRJJt5/dXOEohxJItw+8ry5e6BzgT5EhS3GPcdLXGOhQdO/T3HUaNN4c7Q5zpuCBAEC+28reaOLY/3XNd4EFccy81A3Uw6tI7wNz1ss9kdUHvseWkG4BBj/AEm/xCDpcoFiMoztlTul0v6t0z4TusuEEoiICIiAiIgIiICIiAhRCgpKxud5acQwNDtF5kgu+EhZIqlBzHPh+1PsyQ7Q094iC6YcTHD3ua1nE5NVw+Haa1/bS9kNALNoaDebQfNdgzLIKNdwdVYHkADyBkA+a8Mxy5j9JLQ7SZEyYO3FBxzNKMO934/WyxXsL30jxfB+ErP9pqbm1nz3ZJ6f3WnYitpNzI6mJ6wPmfRBt2Cc32DxbhMFwgHnqHNWGAx5BDXWLCRMbtjnYclisszhrXQ6NBEOEANAPPmdlnnYVrdJMkAmerXWBHUboJ/xbvkR9grR2JLiWzFyXm4gCBAueEC26uP8Optc93tNemIA3cSJj7qX0w0anmGgF7/5Zubk7wgrzCCWWk6f5w09N1alwbchw/1T9Fr2Ydoi97ogHcNMd5tvcqNsRtYqx/cuN2kgz7swfLg7zlBsmOzBkRf4H6K87OYEVntDXbni0D4grUaWONSGnv8AMGx+31XV/wBN8qge0LYEQOI6ygy9bsFUp/xMNUubup1CQCebHjbwNvBXmG7IVX02ukUqoJ1B3FvIubPjxW2Ydoi39ldNKDD5b2cbTc17jLgwNcN2zz5+CzoUNRBUiIgIiICIiAiIgIiICFFCCFCqUFB5PVtXZZXZCt6uyDlvb7AaXl383p4LmWYUZP5uu1duMB7SiTxbfy/PquL5lTcdQFjt9T9EGLFS44gHuDm421Hmd/Q9FnMq7XeyaGvDarQbapkNBa0QeZJcVrVcwfAn4CAsa6qYj85oOj4rt3h9M06etxOzrAGCRsb7ALX+0HaZ2IMAhrASGtaIaSACNQ4hwJF+i1PUfjKlskR5oL6eA903YORm7Z8duscyrirWBo+Y9Of3CsZJB8dQ8eKuqeAe8yTpEkt6nw8EGS7PN11AD73PmOfVfQHZjDCnSa0bAfHiuFZJlDhpcBY3adyOi7R2HzoYhobYPa3me9G9j6oN3oBe7F4UQrlqD0ClQ1SgBSoClAREQEREBERAREQFBUqCgKCpUFBSV41AvZy83hBrvaChqpuETZcczXBxU9T5/gC7vi6GoELlXazLW06pAeBcHeSJ3CDlmc4fSD4wsJpW25/hZkNOqenyWIw+TOcAYQYkMVzhsEXLMYfIDKzuX5NEWQYfB5ASDEajYTMDrZZl/ZFgoOdUc5xtsYAJMDx3WzYDK9rLaMFkrXN0uaHNMSCJBi9wg0x+U1aYo4lo/hQBpizWzAc49fsujdm+y1FppYhgdTc5ocWz3JIIkCJHrF9llcPhBp0kAgiCIERtEbR0WTw9IAAAQAAABsALABB7UwvYBUNC9AEFQUqApQApUBSgIiICIiAiIgIiICgqVBQFBUoUFBVD16FUOQYDtbjH06EU2OeXnT3WlxiOQ57LmmKwZZpFfuOe6C0i4kwAQNjPzXZnLRsX2NdicZUqVh/Da4mmJ98m4PQC3mg5biqVNteph32dMgxdogQQTxG8LLZPkBFBsw43EjjB36H7racg7PMrmu6vSBOoM7zSDLW3jiCDxHGVd5b2YOHNQB+tjoIBEOaRbeYNvDYINVblF9lf4bK77LZP8OVxRwHRBY4HL44LYcHhoVOHwsLI0aaD0pUlcsaqWNXq0IKgFWoCqhBIREQApUBSgIiICIiAiIgIiIChSoQEREFKpIVagoPFwXk5quSFQWoLJ9BeD8MskWKg00GL/aKtmFWR9kgpoLVlFe7Ka9QxVBqA0KtoRoVYQApChVICIiAFKgKUBERAREQEREBERAUIiAiIgKlEQQhUIggqERAQIiCVIREEhSiIJClEQEREEoiI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NZ" dirty="0">
              <a:solidFill>
                <a:srgbClr val="FF0000"/>
              </a:solidFill>
              <a:latin typeface="Arial Black" pitchFamily="34" charset="0"/>
            </a:endParaRPr>
          </a:p>
        </p:txBody>
      </p:sp>
      <p:sp>
        <p:nvSpPr>
          <p:cNvPr id="1028" name="AutoShape 4" descr="data:image/jpeg;base64,/9j/4AAQSkZJRgABAQAAAQABAAD/2wCEAAkGBhQQEBQUExQWEBUVFRYWFBgYFBYVFRQVFhcVFRkXFRYXGycgGBojGhUUHy8gJScpLCwsFx4xNTAqNSYrLCkBCQoKBQUFDQUFDSkYEhgpKSkpKSkpKSkpKSkpKSkpKSkpKSkpKSkpKSkpKSkpKSkpKSkpKSkpKSkpKSkpKSkpKf/AABEIANQA7gMBIgACEQEDEQH/xAAcAAEAAQUBAQAAAAAAAAAAAAAAAQIEBQYHAwj/xAA9EAABAwIEAwUHAgQFBQEAAAABAAIRAyEEBRIxQVFhBiJxgZETMqGxwdHwBxQjUmLhFUKCkvEzcnOi0hb/xAAUAQEAAAAAAAAAAAAAAAAAAAAA/8QAFBEBAAAAAAAAAAAAAAAAAAAAAP/aAAwDAQACEQMRAD8A7hCQpRBEJClEEQkKUQEREBERAREQEREBERARQkoJRRKSglFClAREQEREBERARFCCUREBERAREQEREBERAREQERRKCVDioc+N1zXtd+pLtRp4YjR7rqsEyT/IeA3710Gbz/8AUJlBxp02+0eJB1HS1p8ePwWuu7dYqo4X9n0aBHxBP5xXPxi9TtLZOqQZ5wd+Z3v0WXyrAv3JgtEzPOd/SfNBmWVq1R5d7eoHCT/1HCd7iNv7q4wuc4ui0aK7zMmHkPiCZ94G22yrw1Jpk7GPjEkeEkhUkju7QB/ygy2B/UGu0j2rG1RN9ILDF9pMEi3JbpledU8S2abpjdpEOHiFy/EUxBjazvO4PkYKuMK803BwJa5pJaQYPA357myDq4KlYbs72hbimcGvbZzZ/wDYDkszKAiIgIiICIiCJUytfzzNcRQf3KZfTiZDHPjmHaVhmfqJDtLg2eV2n0JlBvKStUpdv6Z95jh4EH5wshh+1mHf/mLf+5p+YlBm0VvQx1N/uva7wcFcICIiAiIgIiIC861UNBJMAXJ5BVrQu3fad7S7DsAAIh7p71+Ag7IMJ247XOxGqk0gUAbaXGapH8xGw6RHNc4xdcOOlhcARcdRuCBusljXtNnN0mYnSINuMbHxHqrfK8p7+pxs47x7pAiRa0ghBlsgyoN0uO+5B2MEER14eBWY9qGyBABgRw3/AOVZU6pc1rR3b3jhFrefzVeIpm3X7zZBViMW7SQ3fVb1gfJRhcZDgHCIE+HP5LzeLuMbER859ArSqCHR0t14IL6pi+4DNyL+X4SvbC4zVpkjf4d3+/qsUaZLI62+P1he1FoafDj4j7hBn8qzT9tVZVAJg96N3NJhwHU/RdTwONZWY19Nwe12xC4b+5lwE7Azw9fBbD2S7UnC1wxxig494b6CRZw5cJ+4QdalFQx4IkXVaAiIgIiICtcZltKsIq02VB/U0O+YV0iDUcd+m2Hf/wBJ1TDH+l2tn+x8/Aha5juwWMpSaZp4kf0n2VT/AGvlp/3LqKQg4pXzCphnaa7amH/8jC0eT/dPkVlcH2pqNgteY4Q6R9l1OpTDgQQHA7giQfEFa3mH6c4KsS4UvYPP+ai40j5hvdPmEGIy/tzUJhxa7xEfELP4XtawxraW9R3m/f4LUsw/TfFUr4eu3ENH+SsND/Koyx82ha1jMdUwrg3E06mF4d9s0z/21Gy0+qDs2FzSlVHce13nf0KugVyLC5qXRBBB2Ig/ELNYDtM9ltbh4nUPQ7IOiItbwnayffbPCWm/+0/dZvD45lQd109Nj6FB55rixSpPe4wGtJXFM0xXt6j3l5B3veRwHouk/qDmJZRbT4VCdXg28coJ+S5Piswh/Et2jf1B3CDyGHLnQRE2ncGDMH8sslQbGwBE7EcDsZ63XrlGD/cMPeDWtMNJBJLt4PQbz1VYwT6JLX36zwMwQeSD0w9O42Fh6C1+sQPJW+svdHAXHqV7DdpPIzHgIVdDDEXA+0bf2QUtpzP5yC834aYV82gQdt+Hgrg0o9EGJ0gCI4+qiowbC/PxHeKvcVS3jhf881iqeLg33BIHif7SgpqUTq5SDPCw/vPn4K3cY4Ta/ACdtuSvydcRJPztyC88Wxsf/VrAbx4oOpfp3mQq4FjZGqnLXc95BNuI8VtK5Z+l2Y6a76R2qNkW2Ldr+BK6mgIiICIiAiIgIiICiFKIIhUVaDXgtcA4HcEAg+IK9EQaXm/6W4aoS/Dl2CqG80z/AAyf6qR7p8oWq5h2YzDCXdTbjaY3dRkVAOZpO+hK68ohBxjK88Y50NdDm7scC1zTyc03WapZhfvT0O3xW5Z/2Ow2NE1aY1j3aje7Ub4PH1stGzLslicDJDxiqH8zgG1aY6xZ3iAgxHabNX1jJcXBlmibhatg/wCLJ5G8WPxWSzaqQ2Rz4j7Kwy6mTfcz5jz4hBtVJmhtNrbd0OPUuuSevDyV/iKAqNGvfaehVhhe8xp20tDSPD6K6zPEfwWxuHeiCqh2aqNGow4cwVSIFuUD5q8q57ooiDuL+PD5LX6OPmSbxB84v80GQrY8NM9R6Lz/AMVBAHj84+hWOr4idXkPhPzXkHWvyJ9T/dBmqL/ai17C3Hb7n4KxxOS1HOkNjiSbAH6n7LI9lswayWm+3rEK+zjMNVRjQdz+fBBYYSi3CsIB1VCLnkOQ5LF5u3U/VEagHdLj7grLZnh2gW3WDxuKDaoaRdtNoJ4Xl0Ac4IugvexRLcbRgxD4vsA4EQec/ZdsC4VklYtxNJzeFRpAEXAItJhd1aUEoiICIiAiIgIiICIiAiIgIiIBVjnLJw9Uf0O68Cr5eOMZLHAcWuHqCg4FmoO2/wCcl4ZftBHHlceIXrmrdLiDuDfhdeeEcSBa87mZ9UGbwz/ZtJsZ/PJWOY5kGt1C38wJmyrrvhoA5TCssfgw8co3HWP+EGFw+cvr1CBOn5R+BZ2g6G85XhlGTAkhgvx81kXD2QIcPhx/Agsmk6zwBVx+5Dm7XFvST9l5VDra47KrC0tTSAZg/D8KDD1s6OGde4nfyWWwWf8AtXNc3vE8eA8Oqsc9yYkXB8wsbluDNICDx9EG9nF27xudhxWExgJqSd3G35dYzBFzapDpnj+fVZit3jO55AcekIJy3BFten1c0cSdxYAXXe2LjnZrD+1xNAFp98Fw8L/RdlQEREBERAREQEREBERAREQEREBQVKgoOK/qLk/sMS4gd2p322tJ3HktawVWTBGrpbbou1ducopV8I81O77JrntI5xt4GwXEMLHtLHUPL1QZZ93tFxfj4KjHVxTGkkS5xP0uvB9RzagEyNQjf4L3pURUqXHhxvvYoMF/+mOFrOYXinDNZlrjqkWYNMwYvJsrjGdoTXqDgLSedoWF7R5HVr1wGt4aQbyQOuy98PlrqIax0FwgO8kGZOIkGDFhPxC88DnfsXGbiw+IVv7MgAePnKtH4edQ3J93qeCDMZr23FYinLSHksABGoOEbt3AMxPTzVeHbqYQN7Hbl05rTMsyepRxDTUaJa4OueO+25K3utRgB2xI4Tt5oLDHAtqdDB8Ta5KvaOJ5mTHP4dF4Y5/fEWgASeEjkrRxh358kG8diKpdjKV4uSdyNiIFiuwhcq/TDC6sQ55aDoZYz7rjb5SuqBBKIiAiIgIiICIiAiIgIiICIiCCqS5SSrPM8YKVJzzw25E8EGvfqTmrKOAqhxGqpDabZjUZBPkBuuBZHWf+4iIB3h2rmeGy3vtdXfjHB7u8RIbwaBwDRwG5581q2Dy/Q9r+7JNtxY8rIL3FO742O3AyrinW0XvPqrLGUnNdYje/eHyJVVGoXNjT4Rx9EGSoZlqcOBHlK8cZhgSXDc7q2yvA6nEukAC/Q8OivnYe8C4sfzzQYTS41N+ivMLgAHBx4XVy7Aw+8+ip/bOJidMfXZBViMWxxkgahadvjxVvXrSW3JHp5WXhmWGLXiHGCO791WwAAA97nJ+iCkRJJt5/dXOEohxJItw+8ry5e6BzgT5EhS3GPcdLXGOhQdO/T3HUaNN4c7Q5zpuCBAEC+28reaOLY/3XNd4EFccy81A3Uw6tI7wNz1ss9kdUHvseWkG4BBj/AEm/xCDpcoFiMoztlTul0v6t0z4TusuEEoiICIiAiIgIiICIiAhRCgpKxud5acQwNDtF5kgu+EhZIqlBzHPh+1PsyQ7Q094iC6YcTHD3ua1nE5NVw+Haa1/bS9kNALNoaDebQfNdgzLIKNdwdVYHkADyBkA+a8Mxy5j9JLQ7SZEyYO3FBxzNKMO934/WyxXsL30jxfB+ErP9pqbm1nz3ZJ6f3WnYitpNzI6mJ6wPmfRBt2Cc32DxbhMFwgHnqHNWGAx5BDXWLCRMbtjnYclisszhrXQ6NBEOEANAPPmdlnnYVrdJMkAmerXWBHUboJ/xbvkR9grR2JLiWzFyXm4gCBAueEC26uP8Optc93tNemIA3cSJj7qX0w0anmGgF7/5Zubk7wgrzCCWWk6f5w09N1alwbchw/1T9Fr2Ydoi97ogHcNMd5tvcqNsRtYqx/cuN2kgz7swfLg7zlBsmOzBkRf4H6K87OYEVntDXbni0D4grUaWONSGnv8AMGx+31XV/wBN8qge0LYEQOI6ygy9bsFUp/xMNUubup1CQCebHjbwNvBXmG7IVX02ukUqoJ1B3FvIubPjxW2Ydoi39ldNKDD5b2cbTc17jLgwNcN2zz5+CzoUNRBUiIgIiICIiAiIgIiICFFCCFCqUFB5PVtXZZXZCt6uyDlvb7AaXl383p4LmWYUZP5uu1duMB7SiTxbfy/PquL5lTcdQFjt9T9EGLFS44gHuDm421Hmd/Q9FnMq7XeyaGvDarQbapkNBa0QeZJcVrVcwfAn4CAsa6qYj85oOj4rt3h9M06etxOzrAGCRsb7ALX+0HaZ2IMAhrASGtaIaSACNQ4hwJF+i1PUfjKlskR5oL6eA903YORm7Z8duscyrirWBo+Y9Of3CsZJB8dQ8eKuqeAe8yTpEkt6nw8EGS7PN11AD73PmOfVfQHZjDCnSa0bAfHiuFZJlDhpcBY3adyOi7R2HzoYhobYPa3me9G9j6oN3oBe7F4UQrlqD0ClQ1SgBSoClAREQEREBERAREQFBUqCgKCpUFBSV41AvZy83hBrvaChqpuETZcczXBxU9T5/gC7vi6GoELlXazLW06pAeBcHeSJ3CDlmc4fSD4wsJpW25/hZkNOqenyWIw+TOcAYQYkMVzhsEXLMYfIDKzuX5NEWQYfB5ASDEajYTMDrZZl/ZFgoOdUc5xtsYAJMDx3WzYDK9rLaMFkrXN0uaHNMSCJBi9wg0x+U1aYo4lo/hQBpizWzAc49fsujdm+y1FppYhgdTc5ocWz3JIIkCJHrF9llcPhBp0kAgiCIERtEbR0WTw9IAAAQAAABsALABB7UwvYBUNC9AEFQUqApQApUBSgIiICIiAiIgIiICgqVBQFBUoUFBVD16FUOQYDtbjH06EU2OeXnT3WlxiOQ57LmmKwZZpFfuOe6C0i4kwAQNjPzXZnLRsX2NdicZUqVh/Da4mmJ98m4PQC3mg5biqVNteph32dMgxdogQQTxG8LLZPkBFBsw43EjjB36H7racg7PMrmu6vSBOoM7zSDLW3jiCDxHGVd5b2YOHNQB+tjoIBEOaRbeYNvDYINVblF9lf4bK77LZP8OVxRwHRBY4HL44LYcHhoVOHwsLI0aaD0pUlcsaqWNXq0IKgFWoCqhBIREQApUBSgIiICIiAiIgIiIChSoQEREFKpIVagoPFwXk5quSFQWoLJ9BeD8MskWKg00GL/aKtmFWR9kgpoLVlFe7Ka9QxVBqA0KtoRoVYQApChVICIiAFKgKUBERAREQEREBERAUIiAiIgKlEQQhUIggqERAQIiCVIREEhSiIJClEQEREEoiI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NZ" dirty="0">
              <a:solidFill>
                <a:srgbClr val="FF0000"/>
              </a:solidFill>
              <a:latin typeface="Arial Black" pitchFamily="34" charset="0"/>
            </a:endParaRPr>
          </a:p>
        </p:txBody>
      </p:sp>
      <p:sp>
        <p:nvSpPr>
          <p:cNvPr id="1032" name="AutoShape 8" descr="data:image/jpeg;base64,/9j/4AAQSkZJRgABAQAAAQABAAD/2wCEAAkGBhQSERQUExQVFRQWGBcYGBgYGBoVFhQYFRgXHBgUFhcaGyYeFxkjGhcVIC8gJCcqLCwsFR4xNTAqNSYrLCkBCQoKDgwOGg8PGCkkHBwpLCwpKSkpLCwpKSwsLCwpKSwpKSwsKSwsLCwsKSwsLCwsKSwsLCwsKSwpLCksLCwsLP/AABEIAMIBAwMBIgACEQEDEQH/xAAcAAABBQEBAQAAAAAAAAAAAAAFAAIDBAYBBwj/xAA/EAABAwIDBQYEBAQFBAMAAAABAAIRAyEEMUEFElFhcSKBkaGx8AYTMtFSweHxFEJiciMzgpKiQ7LC0gcVNP/EABkBAAMBAQEAAAAAAAAAAAAAAAACAwEEBf/EACIRAQEAAgIDAAIDAQAAAAAAAAABAhEhMQMSQSJRBBOBYf/aAAwDAQACEQMRAD8A8OU2GF1CreGFkA9rOiTH3k3z9FI2lcKN4hYEbiq9TNWpVRxutDimwr4c05wQVCn03wZCA+idn7T3qNOo0yHtaetldc0PAc3MZjlxWQ+BseK2Da0C7Jty1jkj+z8YWP8AfFQyvyu3xTc2OUn7wHEIxs+oLtJvCC0qgPaaLa/on4upBEZnLvt6wO8cUstlVzx3NKm3cRBcOpngNT3XXnHxNWNR4/C1vnqfJHto7XNR5jgGzwmxPlHUFA8fhtxpDrkSc/OD7slvfCOXEYTH4Ul5gTKpO2a7gt7QoEuBDR2bkGLnWbXy9woMVs0N7W7aRI4CXE24w096vMnNYxY2e6Jjj6et1BVw5la6rTkRAF3nLUZDx9OSoYzCXBBgE5nhx98E2y6Zr5Z4LgYj38HvZNi36e+qdT2PkdBAmLCfXit2NArMKVfw2ygLv8AiDsOGiwz11GgH596rVXZwi0SH4YAuA0GnRa3YuC3D8xwznd5TmsxgKG9Ua0GSSAteSatT5VP6Ww0cbZnkp7UkRY3Eyd1tycyL93E9VdwfwiQN6pYRN7aStFgdl0aAmN958jyQzbu1nNBaTfLoltVmMZLbIDTANhwv4cFkNrV77o6n8gjG1sZm7T1Ky7nSZVMZpDO7pqS6uJyEkkkgEkkkgOq3TaqrBdXGmEBK6qZ6KMiVyV0rAieYVZTVyoVoJdXE4ID0T/4u2qQ51M63BGnUaheh4rD5Ftp8o0Xh+xA5lRlRjiC0gyLEdxzHivd8EXOpMqOALXAbxGh4qHl/bp8OWrpWwu1w1xa/szYE2E6EHQ8j6KjjNpOLt2ezeCCcnZtjMctRldM+I9nlrmuI3mkxbh7goTUM5SIII4xwPK6j78OjLe1jE44McXESCTvWzkgz6HxVU1RWeHRutEANmQY6ZSFSxlU70ZA24+x9kQwwAAEHK46TY+ef5rcJxuoZ3ksRQAALDJu4X0jI25G33Qz5kuMXJiRyMkiNdfEIs60PAy+o5EToQNOekKChgmwC5sPymRFg4g2HENvyCpKnoPrVN9oaWGBJBtIDhIA4iAfE8Vn8bgoaDJ3sgIIFt2/dJHdzWw2i+zYvmCDEgCZjxPgg+16UuBEENEjlBvlp2fMJ5SWBopy+0yWm2mdge7ePcE6pUdrfek2mYi3dbyVzC0w/eqEHUG93E5W6eEHipqjRuCYA3RnmZOg4X8XrdjQOwEiIidfsEyjTG9EZaH3e6KfwrWnevbQm5P4vPyVV4E77IgcYk/buR21a2VRFN++RkDFtbfYo78JUjUe9zRYnNZypiAGWkudaLADpwWl+HW1BSDG2BzjWUk/6tjzBvaONFMFrO07joD/SshtWsXOEiSc+H6rSPwBbmf0WY+Jsa2kwu1Mhmsn8XQLZG59MVtzFbz90GQ3zOqGJz3SU1WchLiSSASSSSASSSSAmw7VPK5SpxwPQgrhKAdUdkOCW8mArhKAZXdJUS683XEAk+mTomLoKAM7I2sKTgXNBA/CQD5L274f+KcPVww3Q4CNWEelivAMLiC1wgkd69Q2T8SO+U1tMS8D6j65aKPlnCvja3F44fLOT2zBHoeRWUxFbQXvaRMTpz1UlbEOLSHO3jmXW19LqtiXfSJBynW8TcKEwi1zqSm0NlxvcDImxEmwN7jRNrYndkEcNDrYOmB/T59Vf2btKmGwHAuBAvc25n3ZGH4qkQ0dk5mSQRrYuixNo08E+9E1sK2bWc4GRzIJsc5P9pjzRSjgZDYAjUGNTIOdrHpYlS09ntJDi8WAva/UDXny8bZw8/RBEEDQZ6zzExzSWmkBcXhWtLjHGNDcHL/iCs5tjDub9OQsLWdE3PDitvWw8eAF9OIPlfuQHbGFimQJuJj6hznjnPetxyZlADCYbe3ieGviLcZBgR/Mr+HwbYLXEuFunZieuR115LuAwhIu4XkmbCTJkjI3PmrP8A+RmbT+kE8Z8JTXIugnHYcGAI113YzIJ0H7cUH+VFibRnHDUDjp3LR7TY0icnaRpGZuDzvyQLE4sbzBnwGf7dFTGlqHZWDDqwDrM058l6G3Gsa0NbYWsBELzPEv3TIJztw8AtTsPHs3AXOFtCR6Stqnjyk7G8XjCWy42E36cV5X8VbXNaqYs0WA5cVo/iz4mG7uMIvwyHfxWCe6TJMn3xTYxPyZ74hiS6uJ0nEl2FxAJJJJAJJJJAWWtld34199E0OXEA9p5LjlxMegGELicJ93To7vRAMhdATgw8Fpfh/YJeCXCRGRzHMA65LLdNk2C0tnPgHdJaciLjyy71s/h3DkMFiZy0z9f0VluzIENHZsDYieQPvJFcC/5cw1rnCzOAPipZZbVxx0t4RoAItwmM+Wose+6F/ENAta4m7jqBBJ4yr9Zz6bBYH+nnlmO9CsZXFQEu7IYMwJIJyaBI3tCZ0CSQzNsrspvG/8AMLhE7loP5ors7agya45zDvqA0NxB0lZirV8T7kq4zC1qe457XBtQS0kQHAHMHUSNFW4e0bhn6ZRq8PtgteGOaQHESeA0II9Fqti4odowb6TMgce4eSE7F2QzE4Ngc0tdTDqk5lwm0HSdf7Utg4zdlpm3cSDlfu9VH1k4imeVyu605HHI6HhqZ8fBUdpCXQGgG+cbpvn0gEd5VkkuabzEjkZt1UVcSWFxiCAf6hYCQOc+MqX0qKhhWinJBAMg3Ek37IyjLNNNCG3Haz/pIvAk2n7K25u8c4AnLLtcAM+vJVsdAgmYiLmYiSIHgtjKzG1atxTFzUIAnSemcTx1QvF4FtMHtidYi5MgwOnoq+2NpxX3hctvJnNwyHmhVTEPcZeRPCcugmy6McUrVjEVGxcHKxnL1v8AdCsSS1oLXO5ojaJuTzi1ssz6KnizLDw9OSoSg1Vxm585Uam3EvlpioCkpCxMIQDV2UoShAcSSSQCSSSQFttI8PIp7qDuBUbk1AP/AId3A+EqKpTIzBHUQukBPp1ANXdyAh3U5hIyPh9lKWj3C5ujh780BNh3bxALb/0iPEHs+AC3Gx8Mabf5h0H0j+28DpKyOyqLHPA3i3+4SDykH8ltaFAgAAC/80S0fY9VPOqYQVwjjuyL20gxx5aqZlPtCfADPrGfvJV3s3e1SDmnIltw7qNesKxsuq5zmhwHaMAkjdJ5c8rZlR0qMYvCUmUS6+9HA27srcFhtpO36BDfrD5jKZkHO2vmvS62wTUad424SPSFk8T8OtbV3YkxfhGgz8o0R7aNhN3Tzd+Hnu8uqK0Xve1jXvO4yd3eJhoN4aPyHFFcRgxTAfVpNbvOMkNBsD9Qm5B9wr+ztv4SiwPFIPeNYA7V9IGUDx1VJnvj4a+PGflexPZpfhsFUc7suqRujUNIaGjqGtBI7uKD/DxMuJJzJMGJ1GvLNUdrbWrYlznOBg3DdGgW0sOHeiew6RDWyCTNufWOAGUxmlZldtc2v2AN68Ejnfl0VWpiA2AYg3Fs4zb529hRfxg3Y7QmZtlbPpY39ELxG0O0XCbZcJE2iPcqQ0LVcaQTEbp7UcgcuWcIXtjFmJkCwE6gA5dOX3ULNoggE6Hnfkg+2McSx0RrbSTmeRMeSbGEyZzEVN6o8jXLlxdzP3VCswDW/mj2xsfSp7jn021pY8Fri4doxBlpBtmgGIEvd1XVJtG8Ta7gBvkAEzrnor+0cKPlg27rz7lDdjYjdqZTIOk8M0ch7mOtabWFktEZOs0AxHgf1TAiG0KOvBDwE5DXBRPCsHLRQuagIVxPcExAJJJJAJJJJAWNz3n6JRzUrqZNzA6kD1K4KPFzR4n/ALQUAzdHE+H6roaOJ8B904U2/ino0/nC4A3i7/aP/ZAODW/i8RHpKe2kDk70H/cQmBjOLv8AaP8A2ViixhPHrPoGlAENhYCX/SY42jxFlq2UyPph0aG/mL+MrNbDw/8Aij6L6yT6rbUKBaey4wP9XhN/CFDyLeNHTxsEFzN3LMQCeEgx6I4agduB0AnO4bP9zTmI/FKG4cwXA08xJ3QX+IIkeauuptLR8ow0ZtF2SdCwmBziDxSfDfR/CYl9OY/xKfCSN0cQ4umOsj+pgshm0K1N1aW7267sukwZjIixBvInqoMBVdv3lsXloLm21LPqHdIHFVdtEOqh0wf5XsLTTN/xD6b8REzYm6X1PLoQ2jh2vaWVADuABoiZJ68ovOqzeO2FSN43XgSci3sgEC0aK0zGu392s4tJ7W8bCDxme7tbt89F3G4kAhrja4Mu3gZH1aX6cU2OPr03LO5XdQU6X059om0NzzEx4Hu4KZtLdichby1vyPgFRweJG4SSSQ4WuIG8BIPOQpa+Klh0zOckHrkilitiMbp48TNgbDl5KpWxwcDc8Trrnc20V/A7DfWlzSHAcNABmZsYIV3EfCJbMDQ87lsEdJk34hKtplHY3ITGnA58ecrv+YC3KSep6HRd2ts/5dQ2I4DWb/lHipKL5iJJFhFhrcc/t3qsQynIEcKWuLT3cjzUNfCv/DI4i/7I3XBcXWuSIzz58MwpaWznVO222hvmdQOPu6ptPQJgcLBBP1zlE7oHHijjH7rw2bOvGXUxrKv4XYZaQYg6h0gTwvcd/mhe2hDgADIzHvNZvd0zWlPblAAmB0590rPOkZgjkUb2iTu5HLQlBGtTwlOadE10KUs5gqNy1iFwURVghQuCAYkupQgOJLsLiAtlnBNLCpm0pyjvMJ7WOCwKpYk1WmUy4wBKibT3Tr3X8EAzdjP91PTqD8LfyXazRr+vf+qZTYJmJHh+yGjGy9q7r2630aPDS3SF6Pg9pNLQXNeJGTgGg98ry/B1911mtnln5yffct7sDaxc3dLA48QR5k5nvUvJFMKItewusCBfJj4nmQ2E3GPpyB8xrnRn9DukjtfkiDadMiTQMnUCnPk6UH2juZgVAJyc1zh/yB8ipSqUQwtZ9M37TDoSBHRzQRpq1RYksLyd51Mkg7zwLngXtljv9V0NpEGIaYGrd9hmf9QzjgjDaFQM7RMR/wBWnPd82lH/ACW3hgLtCd3dLe0DIgndI6C7eoIQzD0N5zWzA4GCR0EBxb0noNTBpj5hbutbac95vVu623h3qD+IlgYc2kkZOFsrjL9fCnwRxzxuEPAuRNyDYZg63UOzMO7EVfltuCRJJiwzj91c/g31jLb5NLbaCJ65rZfCvwU4P3i1rQANO0Tr0FlO34vhj9ovsb4dFOmGtAmAPFGK/wAPgttrn5IxhMEGDmp98J/XjkmXl5/F4f8AHGx4LrdoAwSNdRysYnmsDg6/aHGY5aj3pmveP/kbYxfRc9ouGnrpHovB8E0zIFpPdfyWYd2Vvk1ZMp9SVPq7Qc0AkGY45TrwRr4ax7A5zXHszPONRFveSFY3Hz1HLLPlGiq4XaIaZh83uTbyAPmqa3HNvVbrHbWYGnIiNTHgcvFYTFVnVHkgOdGglxHhJVp+3DBG40Truj1M8lUrYneE7zidQSfLQLMcdDK7RbQwz9wSN3+4hnk4goU2kD9Tx1EuPkIPir+Ld2QBY+AP2VD5h4nxVISnM3B+J3g37rlQjRnjvH0IUb3cz3pnitYeX2yH+0fmmNeTr4AD0Tg+2ceKayof3QEDyeJTN4qxXdyHp6KG3MeaAbvJLu6OI8/suoC/SwxN4hTswdwpv4oAKo/HG+7c8TkOiVqxicTugtHZGsfW7rP0j3CoCqYt2Z4a9TmV0MJGpMzKYKR6LYHWldacuvuyko4YnIzx5RqpGUuMhozOvIdToPsUMTYRjQSXXE8T2jw099ROiw2MdbcPcAA0eI0WXFWXA6CwGYA966ytJgPogX6ZDlMqeamDbbDxJcD/AIj7Z/TfoC1WsRhC67ajuZIYfDs/osdh31ABEA3jWOZ0nJHtl7X3yGEucTn2i2T0bEDQSo6UR1dhVyd8PFuAPm4Ovn9kc2Rj3sbeoByFXdvF7PaBMRqnf/XUiAam4BxJJ83OEnooqeDaHhtNj44jfpjict3zKLzBFHa2Fd81ru3BzLzTcSP6Sx6lxGySYJmYkHe10iQD+yK7R2e94E7rYuN6tUdcce0R6KLYmO33blW9VrsrkW1Ezzz45Ixy3Dzij/wX8L/9SoLjLXnPctXgHgOMZZKbZ9JrW7osCOnVBqlU037rgRJ7J0PLkU8k4tV8eP8AZ7YxoatQalQFw0QsY7ipsPiBBKpR/RcYkxrwWkG4Oa8M+I8JSw+JqskBrxvNETF727l7Ri8UACvF/jLD/PfWrDJrwxpveMxbSTKlrWSmfj9fFtl8dXtutE8/p9UNFF0XaeGUopjS2iwZyRxB8j3cENZWAE9kHoWH/iYVo87LtZFANZ2qYk6nLxiAVB8nUgRpwXKmLLo3t4Aaglw8/unVCN3s7x6QQfC4K0qCqbxlexgEEfdQVaZBgi/L8oT2u5nw9V2pUyFuUHLxWsQvbGagkTkrTyDn6KtC0E4JBi6GrpMBAQVQoVLUKjQHEl1cQBX+EOoM+Q/VW8E1oMEA590K9SpwBNMuOpaRfmbhSjBUqomkS1wzgg9bZKFz/a8x/SKtjGtEWnp9gqBLHgB1iNQnYzZrmmCd5VH4Yt+oEEpsZPlLlbvmOvo9qJ7OZOnU8f1XKlQEACQBl/7HmU3ejs6Z9U5gGRt7yTEMaDlJhavYlHsjQc9e7U8lmqlG1jJ6acCtH8P1pga8plLn0bDsZFKcp6Tl+qVPBu3r9nkLT1OiK0WARMjnaP0Uoph0XFzny4rk3qunW4fgdrbh3YgDUa9/PiVK/a4J3jcGwEzJ0nj0VergweyDefXJB8Xh3N1MAjS0DP31VZdpa00f/wBmWtLnEmZJdm6J0NtxvC/OTIUWDxLKlTencNpIOciQHuGZjQSeJWexFY1WtDTA3r6ZDzzzKbV2iWGG2MkAczum/hJ6Dgg0e27PxUtaZy5dESdi2VGwYIXl+wPihzA0uJNOD28yY/JaqptOk9hdTqta7LkTBMbvGyMbcat6y62W0Ku6TC7/ABgYySYAEysJtj4uPzm0SRvTeL5KbE7aqVtwNaAyR2nmA4yB4T6Jpk9O54TGbo5Ww+Ixn0u+TS4/zPHXQdFivjramHw1NuGpdtzXS88wNTxuFJtv4kxO4WiqAC1xG5ad3ODnIvbgQdYWHdQBk5uzk33g43D58N4cpzBG4yb283+R57nx8dpVn4ipeAekgj+puo5qntdpb2XCOHa32uHIxPijmExFNrJAygxq2fym3Wx0JB7YxnzXSbzrrpc8eF78ZzVJ24aptqQJEjv9VI10i8DnCipU5y+3cpqdI6c5/ZMVYpscRJh0Dv8Av6pj8JIlvCSNQPzClpWGVjkeHRNxFYwBP0xGju5wusaoPaq+quVnWyzVGbpipWFdqJ1FmqbiCtCtUKZK6SkAgOQkupIDRNwDjO+Zn+Vv09/FNFDcIcwlpHhztkVWLpF96NbuI77qGns5zgXAdkE36KUxqtyn6Eau16uRYxw4wR43smGr8yN4bpGRmR0M3CgpMLcu8aH7Lu4HCPpJzH4h6LPWTpvtb2fWwu7Y9x/JQVGEDvn34pMplt2kjSD9PgrtJztaZI4tII8DdNyXiqrHEHl6rQbMw5A3xcamwAPAce5BqhbEw8dQB5ytHsz/ACQCBl69SlyvDZOR3Z+0Q5u6Yj3wV6luyA02+2g8UAbhSBImTpayk/inAmJyiYy6c1zXS2q0RJ3vphvHVMxOGBabzoqOExzozkCc75Tr3J38U538s5+SILAHaGBc3LL9ePRDm0nvdYEuIgDMkkQRHeVp31WvbnEZ8RYIDSaWV23I7QLY4zbvlWxpXp2xPhsDC0w6BAAn+q5hedYhlQMgE5z4fsvWcRj9zDwAN4bxnmRER1WfwWwS9kWsM8/JJt6eGEk3k8qr03ueTzkzeF3E7eqNDGhxkQLnSXEnvJH+3mvU3fB1MMJdnHiTn9+5eY/GOzKdOvusJkC4ANieetoT4c3lz/yJjMd4ocJtJxZJJJnfaehc3zG7/sSqj5bs7C/+h+9u/wDG3Rqo4dxa2ReBlrw/8k6vXDnVb2DGgf6AAPVW087dcx9bdIc2DEzwcHWLT6d06oeXDeIJ7LtYynJ3Xj3qyRNOJ0b4kR/4gqtQozb3z8vRaVNSa4E2vMEaFX2MAFxp39eoTKNMjdMXHZPOMvKPBWhcnp5pLTSIadLei0c5/ZQPpkTBFvfcrmMdA7PEezzQzEPItEHzWxlV6j5nNVw0SrBaoG2KoVcDgG5KnVeLqSo+AqZQCcuJwCdPJANldXbcF1AaBu7TBtvA5wQMtQclyi0vb/huDmk3FmubP4m69Qqn8WW/yCP6hqNOS6Kwc4OMNPKx6yFLV+K7nQi/ZpaAXZOEiOpBHiCqTgQZJO6cr8OKI4XFPqMcwu3z9VMPFyf5mAiJ3gBHNgGqrMrUnRvSD13m/p59Us3O23V6SihvERBnIaG2nd3KGDvDd+k+SuHZUneYZ/C0EjoAZ5aKCph3gF1QOaJAPCTwEzxyRMpW2VyrQJaY9960Wwg00ryXLK1XvLbAEC8ns2+6JbD2ruHdNgT49UZY31ZLNtcWkNgKBwIgjxOXOEw1w8SY8ye5UxUcItN+OQy16+S5NOiCWHeRNgZ5jTREWnMxfh9kHwjwXAnIDoVde42jQ58QtkLTBhg4zkDmNZ5Ae7LlTZ4FRjgbtIMnIwZ06KWhnJGTu0OI+6j2hX3RY2Fuce48FaJ2tpiHBwp8CLza4uR6eKI7NcAHTqQB3gLyx/xyaIawsDgJuT9Q96c0XwPx/Rq0wDFMsmJJghrTJAGdhrdQ8nj8m9x6ePlwzkm2o27tgU6cy214yvcNE+JgaQvFtsYp1Wq57zvOcZJFh3QYHSFofiT4vFXdawdkyQ4n65BF+VnDOVkq1cE7w7+R9++HVhjZHF/J8kyvrOoZvEaqHcN+f3B/JWGXNtfNXKeElU3pydoMPhiR4+DWwPMlXsLgAL80/wCURl39PZKe15sMpMpLaaQ9uGiDOc/lB8vJKviSADYazGcfV33J70x9JzokmZ7iJI/MLm6MpIB524H81kgqpWpbx05RabWUVakSbjpJjwV59MtPZaCYF8xkL8Cm4ikHAG1swBr6DVPKUFrs4Kk+xV7EhDH5qkI6964wJNbKk+URn4rQ4WJpUqaYQDIC6uFdQBSjir8JyB75UdRwDtAPGPJXqWBdUYHFpbeGk5O6a94sqjcLUkgNmM9Y6aqe4fVR0q7iRu2LYIIsRGvJXNrUxIqgA7waXtEj5b3t3rcAbkd40UNKgSYNtTxATKYeXuIEhwgg5FugOugg8ghi1sPa3yiBUBNM/wDG/wBTfstdjKbKg3mHeAAiP5geB16LJYh7Gu+WGFsGDLwR/wBs+KtbL2n8pxAEsOhN2nPebGfRR8mHt+U7Wwy1+NTY3ZrH3ggi1o8xxQ2lhC17hw4/sjuN2kw9prmkRwg6G4Of6IS3abYdqXa6JsLlrlmUmxjZdfs3i3FTkgukkjynqeXvNBsFjG8I1jj91dp17xb724JMseTStFg6U3gH1uNDwSZi4cQJ/Poq2ExW40Txgfsh1baJJIZmTflxWSMtEsVtgNsDfPyWf2htlziQ0H7phaCZc4zyg+IJHqk55abZTY/cKnEZMdh2IoOeZJiOPPRUKtOJCOfOJ4TxjVD8RRIkJ5ky4UPDrAHp05+ngmbxHfmlUEWTA+0KiK/s3ONFqdn0pMNAnidO7VZDDNNiP3Wz2TXyU8zxJi8E4HORmeZ71SqNJcRaOQ4I+6tIylCqrIM65/oo7UnKk9sC0jvyjJRUokkXn2eisVnTEi2vPuy0UTnmDAABJy06StlFjtBsxAJ4zfpw5eCYHNaSC2RoQY9b+qfQr9nstHU8fy/RRYsyCSLX5weo008E8JQXaTwXWPchbs1cxbrqkrRNIwWTwLJoFlI3lIPK4WhGuubC6TxukQgIj0SXUkAUbiHHeJc4kgTJJnrxRLBvI37nL7JJKOfSuHaFn/56h1JudTA1KoYk9hvPdnmuJIx7/wBZVwtHzn/3n1TscImOP5JJLW/tQAuuPC6kmItUjbwV+h/mN9/iSSSZHg042HvVQ0aYIfIB7M3E34pJKd6OGYb/ADANJ/8AFXcI3sFdSRm3B3aTRuC2qHEW7kklkW+A20R2h0/NUSkkunHpxZ9iDR2G9R6FaLYeQ6pJJcuhGjYPRVCLlJJc1VgVi9O9V25935JJLZ0amU/oUNQ5+9EklWJUCxKrszXUlZNYYPfcVIwXXEllabUzUTRmkktYjSSSW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NZ" dirty="0">
              <a:solidFill>
                <a:srgbClr val="FF0000"/>
              </a:solidFill>
              <a:latin typeface="Arial Black" pitchFamily="34" charset="0"/>
            </a:endParaRPr>
          </a:p>
        </p:txBody>
      </p:sp>
      <p:sp>
        <p:nvSpPr>
          <p:cNvPr id="1036" name="AutoShape 12" descr="data:image/jpeg;base64,/9j/4AAQSkZJRgABAQAAAQABAAD/2wCEAAkGBhQQEBQUEBAQFRIWFBQXFRgVFBQUFBcXFxQVFhYSFRQXHCYeFxojGhQUIC8gIycpLCwsFR4xNTAqNSYrLCkBCQoKDgwOFw8PGikcHBwpKSkpKSkpKSkpKSkpKSkpKSkpKSkpKSkpKSkpKSkpLCksKSwpKSkpLCksKSkpKSkpKf/AABEIAOEA4QMBIgACEQEDEQH/xAAcAAEAAgMBAQEAAAAAAAAAAAAAAQUDBAYHAgj/xAA2EAACAQIEBAMGBgICAwAAAAAAAQIDEQQFITEGEkFRYXGRIjKBobHwBxNCwdHxI+EUYhUWUv/EABkBAQEBAQEBAAAAAAAAAAAAAAACAQMEBf/EAB4RAQEBAQACAgMAAAAAAAAAAAABEQISIRMxA0FR/9oADAMBAAIRAxEAPwD3EAAQSAAIJIAAAAASBAAAAAAAAAAAAAAAAAAAAAAAAAAAAkAQSQAAJsQAAAAAAAAAAAAAAAAAAAAAAAAAAAAAmwEAmwAAC4AEACSAAJBAAkEAAAAAAAAAAAAAAAAAAAABJAAAAAAAJAAEAACSCSAAMVXFRjo3r2MU8bpdIzY3G0DRWOfYx/8ALk32HlDKsgaSxEj6/wCX3Q2GVtgwU8UmZ0zWAAAAAAAAAAAAAAAAAAAAkAQiQAIBIAgMkx1/dl5P6AcrVxjdSTve7dvDsbVDEO/LfSxRKvepZ+vX1N+njUnZtXOG/wBdqvKcDIqZV5bmPNddnYuIVEypJUe3zyM+JGxOWhCpqRtgwYflb1NxVIx0NKrS5W2jXptt6mbjc1dRlckr6+Yxpcqk1qnb4bm5RrqSTTTOs+nOsgAAAGKviowTcpJJb3YGUHO1uNKS9xOXl+xlpcVQkvckmBegrKGfU5aN8r8f5N2OLi3ZST+IGYEJk3AAkAQBYkAAAAIAA+KzXK77WJlKxQZ1nPL7MbO9wObrK1SS3V3Y4TjjO61PE044dVbq0vYjzc0uZLkb6K13c7WtNpN/7X8nxgZuesldeFv7PNvt3/Tf4f5nFSktXuvF7o6zC3fQ5jL8x5ZS5YqyfV21t2L7D5lLRtKzL5xl5v2sKkbRZyuV/iBSr1/y6UJum6jpqrePK6iTbio7rROze51EHdNSau/E5ujwFg6eKWJpwlGom5WjJqnzPRz5Nk/I6IdTWjdFfTi+boWcHoa7p6tmYS45vjGpaMNWpLZ9F/vQo8r4lnR0b0St4aPT02NzjBylL2nLkW1tl56HLQWjT1XQzcbmvVMn4hp14p3Sk9Gn3+0yyr1uWLfb7R49Rxbh7raat4bO9zrcq4glWhyT6W1722v4leXpPiuJ51Zvmdn47PyK3Oq9DGQ5JOUaiaSnG+j6J9GijzvFXaUdddU/vRm/k+XxcFJJ+Kb7OzTv18+xzltdLJFBHL5wb1ukr31t01+bPrCZlNS12+9fmjsamXwaavvfr4/ehqTyC2y9m/1ep0xGqCWbyvqtO/Z9mbuFrzupLx2vstvPZ+pZ0uF1d6aPf77o3VlHKml4eppr4y3iKXMotOXw1OqhK6OMrYarRnem0ldbL1bZ0GDzZTVr69fMazP4tQRF6EmpAABIBAEkMGvjsRyQb00QFdnuaqlFq+r26M4mdRyldvXqfeY5k6s7uxqVZpR8ex5++9rtzyzySkrffyPmlBQWijdeLuVlLFy5tdLfTsWUKqmtNCd1uNHGYuMJOXNyye+7v6HR8PZxTlZttystFe3o+pTvBU4yva7e73fqW2Cy+E7cuj6dLFc8+9dL3LzjplieZ3Tj03i/qReXN+m3h/Rp4ZThvb6G3Got9mdXnb9KqKlXQ0ljl5GOWK0f0GsxzHFWJbbUWvJ3u/J2ORr4hLW/38Dqc9StJuMmvPT4nm2b4nVunJtf/LtzLy6NHO10kbmLzVrZ3XTW5bcH5o5ymvTo+551Wx7vr/o6bgzGLn1lZvt3GjtcbByqpp8uuj/Zm9jc/WHp3f8ArbwMd1bmvJ/M4ziDMJzqf9E7Wtd7e9brqRuK+3R0+OXW9yE1JPVNHcZXnkK0INNXcVdX8tfU8G4ZpVsPUlrGSkmrpylK7tupbdfU6nh6c6UnZu3Ty6nWXKnx2PZ41orw0MNTMoRk7tLTd7anJSzWc4aXvy76mpm2cf8AGwd6sb80qa5+VzUE3y80ktbLf4ly76ibznt30+WpBuNnpuVmV4VKpKy6lbwBm6q0IK6vJTa0avaco82uqT5bpPudKqNptpfM3E/SwhsfR8w2Po1IAABJBIHzKVjk+LM3cVyxdr9ux0GZZiqMHJnmeZ491ajlJ7nP8nXjF8Ta+FMw4qrpvqfHOivxlbXTuvPqeV3fM6uuncscJimrJf2U1JaG/g27k243HQ0ayaNzD1bFXQg0jfp09LFz8iLytqON7sirmF9CrpYeV/A2qOHsV8h4tqnNy1fxM8paGOkTPYyVuKjOVFp80mtO6X38UeV8TUPy27S0313+HLp6HqGeNOLur+aX7nj3FGIblLT2fp8ty0KiVXmepZZRjvypJq9yjw9S62surM0sQlqbYR7Fl+PVSmm1ulsczn9f8up7t03ppb5lVw3xI4rkdvjbQ6vDTp4nqm4200sybFSt3hXLHKN6sIxv3jaTv1udHg8uoQ/xycVyve65rPWz9TDgU4wtFtLtLWPw7GrOc6VZuUE4Tu+bW6dtEy7ZDmeVdXgcFRa6X20f6Uz4zjLYxo6vT2ltoot6Rt2S+hoZPXVWEYxScne7X6dd2dDi6X5kXFxctGvestvmdefcT3PGud4ey6MKilC7a2a6Loklol4WOz5b20RzuQ4J0INyjFb6KV/Lex0OGnza2t2Nn059NmKPogGpTcAADHVqWV2zIVWe4jkpN3t9AOU4ozjnlyqTsvL5WOXl97G1ia/M231NWpY8X5Otr08zGKpWsimrV7y3/u5v4udkUk5a+JEUuKGpuUPZZWYOvayZZx1RNVF7gaycfFllQitzmcJXcdWXOFxNzZU2LiFrdOxEmvQ1Iz3DrditZjchMyTehqUZmadUuMqpz6LdN2vfwt++nqeL8TpqT0V+rbs/S/8AJ69xRj/yqWyd973t8bHied5rzSa5UrbNO6/k6Se0Wq2NXb2vkfUpWjua0XrcltvRnXEaz4es46rTzOk4fzh0pKXVNWT6t3d/l8zlpe98v5NuFWzhbupP4v8AhIyxuvc8lz+GIj7Moxn2f3roWccJOW85a9tF8jwChmso9Wnpt9S/wP4g4ujJKNVuLskpe1bovnYYqdWPcMFg50/dlp4v9zPmWexoQ1cXLa19fv8Ak8kocf4mrD/JUSvayjo3p7Xw91eprRzSdVvmcm2nr42f7/QqevpPV8vdek5Nnk8TVSWsL3aXa/Z7no1KKsrbHn/4cZQ4wVW+7d/9o9CirFIqQAGAAAM4/jSq+XfqddI4njWTcXyrRder8F4GdfVbz9uL/O1DmaH51nuHiux87p64+68eYqcTSs3oWynoV1WldjmtRhIu9y0hXsV1GFmjaxTtG5lbFrRlzNFzg4HL4HFWt8PoW9LMtFY2Qq+k7GnPEpPcr6ma3fh/ZpUMbzz0ff5M21MjpadbsZ1M0MHtqbSqG80sUHFuPUVZxb7dvL+zyLNcyhNySpcjvutV6aWPWuLcPelJ3S8308rHjObyTldxSk97NNX67aHp4ntx7aEpbhS118DHMi52cm1f2r93f11PqpV0VtPZV/hpb5GrCra3g/tH2pdH0+YxsrZpx5n97G3Spa+Tv4af0YaWy016/T9ixwtP2tvuxKmzSvfmTe914J7eh3nA/Dkq1WM3B/lXvpr1fteqsV3BvCc8XO9vYT1a++/1PdMmyWGHpqMYpaeF79fmXIm1tYHCRpxSiktO2r8zaISJCQAAACQORxH4pZdFaYqMn2jGTf0OezzjTDYqm1RlK+1mrHg+Fqq+6uu50uRyv7Se73fVeHYjrr0vme1xXeprPGpfsYMfin0K6OK13+J47HoldHhMTdamepC7X3cpMNjVda+X8lxha3N8rkSKbVCjqbNfC3WhtYelF2NlUNPmZYqOUqRcWZcPXf34lniMKnIyUsvXQpKqr1Zcllu3v2NzLMK9N+n1f+zbqYFJbG5ldLVN7ft0+gsJVvQo+yZ407R2/vzM+HgmjLUpqzK4jOq8q/ETiTkTpJO70s9VbqrrW55bVi93ezOj40xcljKmnVq0nzW8itwmaQfs14tw/wCtk1p4+R6+Y8/SqYh18v3RuZn+VzXo35bbNWNONO/7nRzfJ9JMhGzQo83wMqpNbmW0m9X209bl7l9NOVnv/JzcKrinG/ii/wCB8TB4ylGvJKPPHV6dfET2V+jOBcpjQwsVFavV+Z0yNbByhZKMovyaNpFVAADGhJAAkEAD8w/+Lgn7q+ETapw5VovRWPY8T+GGGd/y3OPxUv8AZT4z8Lt3Gtr4oixcrybMYdimqpo9EzLg6dGTTs/LVFHicgd9vkcLy6y651SlFRklo310OgySclUV/wBS73/ow4/J5rk5Yr3Vo+/cuMmw7jZuN9bvZ7bJHLKt0mEo3N+EOhVZXjZVnJRjq78ttNtLk5dipVeVbTW+vyJ108bjHi5pTt1Tt8Sf+fGEW21oa2ZZXUryc6cnGcG1KD623a8dPkUdfKas96iUdNEtN7p+pc5325316Ws815ppN9U/hbYvsvneN0tL2RyiySfIrVFzXve2v1OmyTDtRV3dRT6GXmtjosLM2cam6M+W/Mou1t9tijy/HXdne99F3NmOctNqat0sZOsVeLXgPEU5VK05SSTu7/DS3yKn8nU/Q2bZXh6tL/Jh4a7SUI77nI4r8NYpc0G2u/LZfJno473049cWe3m2FyKpW9yEn5J/U06+FnB8sk00+1j17L8ixNNKNPE1oxWnLzS5bdrN2Nytw26i/wA1GlPbW3LLTx6eh3kca8PcTfwuXTcHOPTc7zO/w2nKSeGpKCtrHmuvg9zY4W4JxFGvH86jzU1e9nF3TVmT03mR55Qy5znaLs9227L1N7B4CaU5OKst3bmuvCVrLzOhxnBGMlUbVHrvFxV13tc6KhwriqWFapRam5q9+X3bPmTvpZ6E3XSYpOHMTiaM4VMA66grc+0tP1LlvZr4Hu3B+eVMTTl+bFqUJON7JX9LfQ8v4b4IrKj/AJVKMudPSStomnt3ues8NUeSm4paJ79X5vqXzv7T3J+lwACnIAFwAAAEOJ9ACuxmTwqatIqa/CFN/pR04sZkbrja3BEJfpMUOBoJ6XR21hYzxjfKuNwXBqpxai2m9nZXXkxl/BsaV7Xu+rtc7GxNjPj5/ivk6cnT4XSvvdyu3fW/mRHhGntyI63lI5TfGJvdrkp8H03+kmhwsoxlGLaTOssLDwh51yGA4U/LnzOTb6XR8PhG8+Zzb8LHZWFiPi5X8vUc5iOHuaHL+nTp2eh9f+v6JJtRtax0VhYucSXUXu30oKeQRWyM0cmXYuQUlVLJ49j7hlUU72LIAVTyeL6H2spja1iyAGjSyuKN2EElZLQkA0AAEkAXAAAASCAJAAAgkgAASBAFgABJAAAkCAAAAAAAAAAAAAAAWAAAAAAJAAAAACEABIAAAAAAAIAAAAAAyQBCAAEhAAQgABIAAhksACAAB//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NZ" dirty="0">
              <a:solidFill>
                <a:srgbClr val="FF0000"/>
              </a:solidFill>
              <a:latin typeface="Arial Black" pitchFamily="34" charset="0"/>
            </a:endParaRPr>
          </a:p>
        </p:txBody>
      </p:sp>
      <p:pic>
        <p:nvPicPr>
          <p:cNvPr id="1042" name="Picture 18" descr="http://t0.gstatic.com/images?q=tbn:ANd9GcRsxnrHQ9dUWJFTKuAxx_TEFEGi3Hjw-5ykX1FVPLrcEnthxvJW"/>
          <p:cNvPicPr>
            <a:picLocks noChangeAspect="1" noChangeArrowheads="1"/>
          </p:cNvPicPr>
          <p:nvPr/>
        </p:nvPicPr>
        <p:blipFill>
          <a:blip r:embed="rId6" cstate="print"/>
          <a:srcRect/>
          <a:stretch>
            <a:fillRect/>
          </a:stretch>
        </p:blipFill>
        <p:spPr bwMode="auto">
          <a:xfrm>
            <a:off x="3419872" y="2348880"/>
            <a:ext cx="1743075" cy="2619375"/>
          </a:xfrm>
          <a:prstGeom prst="ellipse">
            <a:avLst/>
          </a:prstGeom>
          <a:ln>
            <a:noFill/>
          </a:ln>
          <a:effectLst>
            <a:softEdge rad="112500"/>
          </a:effectLst>
        </p:spPr>
      </p:pic>
      <p:sp>
        <p:nvSpPr>
          <p:cNvPr id="15" name="Action Button: Sound 14">
            <a:hlinkClick r:id="" action="ppaction://noaction" highlightClick="1">
              <a:snd r:embed="rId7" name="applause.wav"/>
            </a:hlinkClick>
          </p:cNvPr>
          <p:cNvSpPr/>
          <p:nvPr/>
        </p:nvSpPr>
        <p:spPr>
          <a:xfrm>
            <a:off x="7524328" y="5805264"/>
            <a:ext cx="936104" cy="648072"/>
          </a:xfrm>
          <a:prstGeom prst="actionButtonSou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solidFill>
                <a:srgbClr val="FF0000"/>
              </a:solidFill>
              <a:latin typeface="Arial Black" pitchFamily="34" charset="0"/>
            </a:endParaRPr>
          </a:p>
        </p:txBody>
      </p:sp>
      <p:pic>
        <p:nvPicPr>
          <p:cNvPr id="3074" name="Picture 2" descr="http://www.heathersanimations.com/ferrets/jumpy.gif"/>
          <p:cNvPicPr>
            <a:picLocks noChangeAspect="1" noChangeArrowheads="1" noCrop="1"/>
          </p:cNvPicPr>
          <p:nvPr/>
        </p:nvPicPr>
        <p:blipFill>
          <a:blip r:embed="rId8" cstate="print"/>
          <a:srcRect/>
          <a:stretch>
            <a:fillRect/>
          </a:stretch>
        </p:blipFill>
        <p:spPr bwMode="auto">
          <a:xfrm>
            <a:off x="0" y="2708920"/>
            <a:ext cx="9144000" cy="561975"/>
          </a:xfrm>
          <a:prstGeom prst="rect">
            <a:avLst/>
          </a:prstGeom>
          <a:noFill/>
        </p:spPr>
      </p:pic>
      <p:pic>
        <p:nvPicPr>
          <p:cNvPr id="16" name="CD Audio 15">
            <a:hlinkClick r:id="" action="ppaction://media"/>
          </p:cNvPr>
          <p:cNvPicPr>
            <a:picLocks noRot="1" noChangeAspect="1"/>
          </p:cNvPicPr>
          <p:nvPr>
            <a:audioCd>
              <a:st track="10"/>
              <a:end track="10" time="299"/>
            </a:audioCd>
          </p:nvPr>
        </p:nvPicPr>
        <p:blipFill>
          <a:blip r:embed="rId9"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6"/>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2.gstatic.com/images?q=tbn:ANd9GcRliuED228NsfIQRWZ8RFzATLEOx2W0etVkKIkUVae1oIAKhRJy"/>
          <p:cNvPicPr>
            <a:picLocks noChangeAspect="1" noChangeArrowheads="1"/>
          </p:cNvPicPr>
          <p:nvPr/>
        </p:nvPicPr>
        <p:blipFill>
          <a:blip r:embed="rId2" cstate="print"/>
          <a:srcRect l="1948" t="2751" r="2703" b="2751"/>
          <a:stretch>
            <a:fillRect/>
          </a:stretch>
        </p:blipFill>
        <p:spPr bwMode="auto">
          <a:xfrm>
            <a:off x="0" y="0"/>
            <a:ext cx="9296400" cy="6858000"/>
          </a:xfrm>
          <a:prstGeom prst="rect">
            <a:avLst/>
          </a:prstGeom>
          <a:noFill/>
        </p:spPr>
      </p:pic>
      <p:sp>
        <p:nvSpPr>
          <p:cNvPr id="2" name="Title 1"/>
          <p:cNvSpPr>
            <a:spLocks noGrp="1"/>
          </p:cNvSpPr>
          <p:nvPr>
            <p:ph type="title"/>
          </p:nvPr>
        </p:nvSpPr>
        <p:spPr>
          <a:xfrm>
            <a:off x="457200" y="273050"/>
            <a:ext cx="8435280" cy="923702"/>
          </a:xfrm>
        </p:spPr>
        <p:txBody>
          <a:bodyPr>
            <a:no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r>
              <a:rPr lang="en-NZ" sz="3600" dirty="0" smtClean="0">
                <a:ln/>
                <a:solidFill>
                  <a:schemeClr val="accent5">
                    <a:tint val="50000"/>
                    <a:satMod val="180000"/>
                  </a:schemeClr>
                </a:solidFill>
                <a:latin typeface="Arial Black" pitchFamily="34" charset="0"/>
              </a:rPr>
              <a:t>Sir Paul Callaghan</a:t>
            </a:r>
            <a:endParaRPr lang="en-NZ" sz="3600" dirty="0">
              <a:ln/>
              <a:solidFill>
                <a:schemeClr val="accent5">
                  <a:tint val="50000"/>
                  <a:satMod val="180000"/>
                </a:schemeClr>
              </a:solidFill>
              <a:latin typeface="Arial Black" pitchFamily="34" charset="0"/>
            </a:endParaRPr>
          </a:p>
        </p:txBody>
      </p:sp>
      <p:sp>
        <p:nvSpPr>
          <p:cNvPr id="4" name="Text Placeholder 3"/>
          <p:cNvSpPr>
            <a:spLocks noGrp="1"/>
          </p:cNvSpPr>
          <p:nvPr>
            <p:ph type="body" sz="half" idx="2"/>
          </p:nvPr>
        </p:nvSpPr>
        <p:spPr>
          <a:xfrm>
            <a:off x="457200" y="1628800"/>
            <a:ext cx="4330824" cy="4968552"/>
          </a:xfrm>
        </p:spPr>
        <p:txBody>
          <a:bodyPr>
            <a:normAutofit/>
          </a:bodyPr>
          <a:lstStyle/>
          <a:p>
            <a:endParaRPr lang="en-NZ" sz="1800" b="1" dirty="0" smtClean="0">
              <a:solidFill>
                <a:schemeClr val="bg1"/>
              </a:solidFill>
              <a:latin typeface="Arial Black" pitchFamily="34" charset="0"/>
            </a:endParaRPr>
          </a:p>
          <a:p>
            <a:r>
              <a:rPr lang="en-NZ" sz="1800" b="1" dirty="0" smtClean="0">
                <a:solidFill>
                  <a:schemeClr val="bg1"/>
                </a:solidFill>
                <a:latin typeface="Arial Black" pitchFamily="34" charset="0"/>
              </a:rPr>
              <a:t>Early </a:t>
            </a:r>
            <a:r>
              <a:rPr lang="en-NZ" sz="1800" b="1" dirty="0" smtClean="0">
                <a:solidFill>
                  <a:schemeClr val="bg1"/>
                </a:solidFill>
                <a:latin typeface="Arial Black" pitchFamily="34" charset="0"/>
              </a:rPr>
              <a:t>this year, one of New Zealand’s greatest scientists, Sir Paul Callaghan,  gave a speech where he put forward what he referred to as a “...crazy and ambitious...” idea.  </a:t>
            </a:r>
          </a:p>
          <a:p>
            <a:endParaRPr lang="en-NZ" sz="1800" b="1" dirty="0" smtClean="0">
              <a:solidFill>
                <a:schemeClr val="bg1"/>
              </a:solidFill>
              <a:latin typeface="Arial Black" pitchFamily="34" charset="0"/>
            </a:endParaRPr>
          </a:p>
          <a:p>
            <a:r>
              <a:rPr lang="en-NZ" sz="1800" b="1" dirty="0" smtClean="0">
                <a:solidFill>
                  <a:schemeClr val="bg1"/>
                </a:solidFill>
                <a:latin typeface="Arial Black" pitchFamily="34" charset="0"/>
              </a:rPr>
              <a:t>The </a:t>
            </a:r>
            <a:r>
              <a:rPr lang="en-NZ" sz="1800" b="1" dirty="0" smtClean="0">
                <a:solidFill>
                  <a:schemeClr val="bg1"/>
                </a:solidFill>
                <a:latin typeface="Arial Black" pitchFamily="34" charset="0"/>
              </a:rPr>
              <a:t>idea that one day, NZ could be completely predator free.</a:t>
            </a:r>
          </a:p>
          <a:p>
            <a:endParaRPr lang="en-NZ" sz="1800" b="1" dirty="0" smtClean="0">
              <a:solidFill>
                <a:schemeClr val="bg1"/>
              </a:solidFill>
              <a:latin typeface="Arial Black" pitchFamily="34" charset="0"/>
            </a:endParaRPr>
          </a:p>
          <a:p>
            <a:r>
              <a:rPr lang="en-NZ" sz="1800" b="1" dirty="0" smtClean="0">
                <a:solidFill>
                  <a:schemeClr val="bg1"/>
                </a:solidFill>
                <a:latin typeface="Arial Black" pitchFamily="34" charset="0"/>
              </a:rPr>
              <a:t>Imagine that...</a:t>
            </a:r>
          </a:p>
        </p:txBody>
      </p:sp>
      <p:sp>
        <p:nvSpPr>
          <p:cNvPr id="3" name="Content Placeholder 2"/>
          <p:cNvSpPr>
            <a:spLocks noGrp="1"/>
          </p:cNvSpPr>
          <p:nvPr>
            <p:ph idx="1"/>
          </p:nvPr>
        </p:nvSpPr>
        <p:spPr>
          <a:xfrm>
            <a:off x="5076056" y="4607417"/>
            <a:ext cx="3610744" cy="45719"/>
          </a:xfrm>
        </p:spPr>
        <p:txBody>
          <a:bodyPr>
            <a:normAutofit fontScale="25000" lnSpcReduction="20000"/>
          </a:bodyPr>
          <a:lstStyle/>
          <a:p>
            <a:pPr lvl="1"/>
            <a:endParaRPr lang="en-NZ" dirty="0"/>
          </a:p>
        </p:txBody>
      </p:sp>
      <p:pic>
        <p:nvPicPr>
          <p:cNvPr id="1032" name="Picture 8" descr="http://wa3.cdn.3news.co.nz/3news/AM/2012/8/21/266150/paul-callaghan1.jpg?width=460"/>
          <p:cNvPicPr>
            <a:picLocks noChangeAspect="1" noChangeArrowheads="1"/>
          </p:cNvPicPr>
          <p:nvPr/>
        </p:nvPicPr>
        <p:blipFill>
          <a:blip r:embed="rId3" cstate="print"/>
          <a:srcRect/>
          <a:stretch>
            <a:fillRect/>
          </a:stretch>
        </p:blipFill>
        <p:spPr bwMode="auto">
          <a:xfrm>
            <a:off x="5076056" y="2492896"/>
            <a:ext cx="3672408" cy="2736304"/>
          </a:xfrm>
          <a:prstGeom prst="rect">
            <a:avLst/>
          </a:prstGeom>
          <a:noFill/>
        </p:spPr>
      </p:pic>
      <p:sp>
        <p:nvSpPr>
          <p:cNvPr id="3074" name="AutoShape 2" descr="data:image/jpeg;base64,/9j/4AAQSkZJRgABAQAAAQABAAD/2wCEAAkGBhQSERUUExQUFRQVFxgWFRUXFhoWGBgVFxcXFBQXFRcXGyYeFxomGhYYHy8gIygpLCwsFh4yNTAqNiYrLCkBCQoKDgwOGg8PGjIkHyQsLC8sKSwsLC0sLC8uLCwsLCkpLCwsLCkqLSwsLywsKSwsLCwsLCwsLSwsLCwsLCwsLP/AABEIALcBEwMBIgACEQEDEQH/xAAcAAABBQEBAQAAAAAAAAAAAAAFAAMEBgcCAQj/xAA7EAACAQIFAgQEAwcDBQEBAAABAhEAAwQFEiExBkETIlFhMnGBkQcUoSNCUnKxwfBi0eEVM4KS8UMW/8QAGgEAAgMBAQAAAAAAAAAAAAAAAgQBAwUGAP/EADIRAAEEAQMCAwcFAAMBAQAAAAEAAgMRIQQSMUFRBRNxFCJhgaHB8DKRsdHhI0JS8RX/2gAMAwEAAhEDEQA/AKTndxrb6NQYKYkbj3ie00Kv4tieAB7VJvkmVI7nemntHbbYD09qVfyu+k3OJymRiINXT8N8y0X79pNDO9pgl1iQoUA6ud4Mg/8AjVIG53qXk2NNi+rggAyjEifK3lf6wTXmHabSrnOcKPCtLZ9btkeCNR0gEsOzJFwTyGkmCONiKELjWwd27Ydg1m8oV48w0sFdWUMNiAfYiSKaz/wvE1WG20qGX/UBpaIEEbTPeaG3vOscGZ24J+XY0TnFxV0ps2Of5XmWY1bVxmZdflcJ7OQQjkHmDvHypvCWg7bkKBS/K6VBPP8AkUrVk7lVJAA1H032oCcUk2Rlp3H9kQteEpJI1ABlI45EKyn1DQfpQ6+HtmUYjUBJDEd5g+okTT9/BuF4gcn5dqdvZY+hWKmNMg+ont61A9FZqQHCnCuEK8+wMn0HP6U/hcey7QCAeGE+3ei2Hzu7Yt+CdGkkOpKqxB/0sfhOw+wrzNFF23aa1bOohw8DzNoAYsQvO0kmpdSTMTRnsiPT2Py8uv5uwVlSGIZ9JO0MNJkHnb9e1WK90nZuRcweMt37dtT5L1zS1u2NxvwQJPECs9w2HLrtu0gBQCSZBk7f5vRDKLKOyqSLZmNYBnf108/WqXBMxQODg5jue62HJel8I2HOIuFdlPlDBk8g3jVJ3b033FVrC4q3iBbxVh2tm2otspHlBEgAgdyrRI9DRTFratWFVWK6wCXYjRKDS3lES5AJ0j3idJrP7DvgsSy3Q1tXVmA3A1ESrKOG34PvS7X207BXxUxkxvLrNE9eg/OVfr3UlxF0p4quVXwwhBRw4DanUgiSZHA4Pzodgbr2dd42luqhIvWyIIBPMAeXccjiPSnsMGvYjDW0JAe1bKtM6bnhK6hhyAfLv6e4oDn2fXPGKtb03UYi4TtMDSyn1B2rRidtbRWhp9h90AZFnv8AnPXBRXNuvGvYa5YS2UL3dZYMdkkEIBE/uiTPahGTYg27iuxmGDb7zvPef1rnpLOBbxiOwXw2JQqRIAfy9+3G57TXOMCeLcthgVDbEekzt8jt9KNu4ndacYI4t0cbKBzfN3+BWjF2S93X4guBt1I7AknSV/dgk7farTlSwBVdya2NAP0qz4VwBS8WqLJSXhc14jB5jdqL222pwGoC40VMtXAeK1WalknC5aTQyM6L10mh2IsxRSKav2pFXnISRBaVDw12NqnDehbLpNT8K8ipBsZQkWcJ4imnp4imHuCq3PT8Okccpi7dimPzleYluTQPFY6GrNe+nZXTabTBzapWK2808q0GyjGzzR5VrSikFLD8T0jmOsJvRSpzTSpjcsHaV8wvmDnad4gbb7d6tOUdS2SE8UKgKfl7un4mEErdWRA4Ct8gRVaxGGQQFMtvMd9+30qGwI/tWDV8rrHzSXZcVoed9BBbfjWmB16dFoSzs1xjpCbAny78VSMZg2tuyMpVlJBHcEbEGi/TfV9y1ctLduOcOrBWTUY0HZojcEDuN9op3qvFobrQ5gkkWzDMrMA3ZoC8c7+3cQARgpiLWmtr8/HqgGojsKS2tZUcfxE8TPOw4iKtOUZcmMttHh2rlsKCdPkIO03APh3IGoDuCfdYDDJac+NYRgiMpAuGD28QEGZHIqaF1acZOJBjnt+YVaNg7iYK+/3j1qx9O5Qq2LV51V1uYkpE+YlEMKoHAlgSf5frXLqmCRsO/wBaKYC3ds2VuadSODdQ86DauhGPsZ0z/MteoWmg4Me3caV8xGGy7Szveb4Y8AqVuBiNQBIHmWP3hH9qredGxaNm3h73jAqd4ZdPnESrCQdiPeJ71GwJGNuXyiXWfTqUJbldY3IfTsAfNv7VAu4B8NfTxVOzAkEcQd/1q1ztw4+aktE5w4mjm6+mPqtEf8LFxGX2rgC27vheJI5ZjLQ07DbvPsY5ql9P48YVmS7bJvWm/ZkiVXkXAyyNYZYH/wBq35l+IVxMPaw9tbfkFsOfjDqApAjsNt+ZqvZ7n9u/cN17dtXgalWQCfUA/eJ/5Itb0OVMOnmsmaqs1np0BVS/LshLAOF1HSxUrwe3/wBo10lkNy6128unRYUFpMEM8qkD2O//AI1OWzbxlltL6LiFSEdoUoxh4PAIMH3BPpV/yvpzD4S1ct3Lga88M/hiVlQCACYBA2/WqDE52Oi9KRHQHft6X8qKC5TZtYpLqXmKFrrW7bTsEZzctmO5Vg0ccuKGZ5isVcu2sJiAty2WS1bBQBWWQqurRIMdwZo/kfT1sC4QQRevWwIB8hlhKkk9nH1qy5/1HgrAFtgGvWfLbBXVpYDytPpRxsIHZA6TbJ5bGF93iuOM/Yqn4/EvYzFwHRbasmm2oJ2UC0rW2iQyqAIPIH3g57kaX8QYveE9wE22uDyswI8rkSVmZDRH3ox17dR7dm8uiWRi3hjkCNwe8EcexqnYexrtpdUrsAunUQ2pIOsAn5fD/wA1Jjo7aTGnYPLDm+6SK+Yx9vqh2Ny2/h7ht3kIY+vBjurDY/MU9hMEGQlZ1T32+daD1B1BhkW1aIDWyktqZ7mlmHlDL5iO/m5Hb3byvCZfcIaxfRTCko5kbiQA/tvsZO29BtDSQ5ANftAEgIP5zzSjdK2XW2VYH90ifeQf6Ufs5ipUmYC8k7QPU+1Ff+mlV3EiORuI+nagIAw5YgKLZkcSN+EjuSYFUamM1vq1R5rJ7I+Sdu4kSoRw1xtwgB47bnk78CiuXYyAJqrYfFmfiYW9SRDAaZQB9I5MArsYn50sVnC238NCTeaHuSvlG8gqf3gy8n2pfSyhh4UOh8z3KV/W+GFd1WMpzYuYqyI810UTw4YXN+JaLyjah4u13rnCXYNTb6SKGsINWnGVhtNFErp2ocxM1NsmRXGJsbVS9lLf0eqa73Shl67Qy9Z1GvM0vFDTOUYksfMKUppdRXSsiLYy9qI4TClRNF8NiYG9R/EEUwhqt9tf7qzjGZG09FvF96VC/wAxSpnznJL/APNYsxxHRNq3grWK8ZHRzHlHmDEElSxPIjcEdqqmNwA3ZDqUdu47gxXbX7gTw9TeGWDFJ8pYCASOJgkT70nchByIPPt7/elrbxS6L2ZpYWvGELeyIkbn+9Hcix9oAm+GKqD4pETcU6RatwR6iZ9BQW4xAkHcc/KnUthobSCFILLvEc8DftVZC5zUweU6grlgLqYi94blLF1ULLcBBW4vKhiuzNG30nfens0tadoVWAg7eVl7+nY8HcVUs7yy5hbigPspDW2B+TgyODuNqP5b1McXbu27q2/F060uQ2t2XdgADBY/IcmhLQaKqjkLDahZhlgUAlSAw8vuASAffg70Lw+NuK2gN5NNxNJ3AFwDXA7bhT8wKMvnTYg2lZlUIAnmAAAnloEzvE+woZcthLhI3AJgjuJ5H0phwHRdFE5k7LVn6ezb/p+HuNhmPi4gAOG//PSD5kjZiSeSNuPeq3YxAGrWC5kFSWhRudQYRJmexHFScXmqx+zDajsZG0d5/SoeJwt42Tc0za1hS0AQSNQBHbagf2B4TDTFELAon6p+zfC3D6ff3iaj4u1reVBhhsPejXSuTXRiB+yDhQdauCAFI0kH0MHb5Vacy6dUsGS2FKzEbc+1DTiKpJ6vxSOJ212VnmCsEGW2C9vU9hFaPml5XZUTYqqqD/FC+djHHE+wofb6f51Lue+/qD/b9aIdN5MGxSvcOlVD65mSvhvJB9p/pRCi0tTEGrY6PzaIrp+fshK589h1EQdYYhpIDaviEe3bvUbNgHuO2rXwdcEapEtIO/M/ansZg3xOJuaYJLFpJAAE+Xf5QKsIyeyuAa9oAv8AhkMS2oAhoDBT+9MCPmKlxH6btPyatkT2kfqNDHx+qpeKxFwKpM+GoIQmSsmGYb7TwSK86ftEJ4pbChQZC3nO/I/7ayY3MVAzBHQ6GJncsCeHO3HAjiotnDzq2U+U7k8e4359qB1kqZHOcrp/1i15nSN/+8FDAapJ/Z6/NpCgbHfmurmEw91pZFaRsw8pg78iDVZweoKQOHjV3BKnyn7SPqan2mZQqrvOwA3IMxpPv/WRVbAG4I6qqMMyx/CO5fZvpc04PEXNTmNL+aNxqOpYJ8o/eB77ij3UuJ8a/h8J59R1y6rGq6EgO6AcABjtvuKL9H9OHCWmu3iPGdSdJiFQb6fckxMbcDeoP5Z/EuYsSl11fw4EKo+HW7diTtFMGIlqybhfK4x4AFA93H7DKrBxi2XuFSWW1p0FxOtlu2lcuP5RB/l96styyLV634wHhMD4bqB+zVgpZRIlk1EQO00KyHKyMuxDRAuhTdZyTBVmJ+QIKmP96sfTRs4rB+G7eeyAjswGzqNnSTPABk1RFCAKCOV2zc52QHFpPXjB/PumUwmh1ATY7htwSv8AqBkfUEfWj+F3Hy2odiM4wrYJXxTqwOsrOxYqTsoUwW44+dVjonMblxiqaRO551bdoJgjf5iK0WOEeEjqNHJrIXPJ2lmM8H5/4tAodjbcU6uL3g7N/D3rzENIprBC5GSN0btrhlNYO9vRB1kUAS/pajeGuyK807modxYbCH4vLQ3IqGuXBeBVhYUxeQATQOazla2l1eoJAaUDuSK4Z4p7EmTXXgiN6QIJdhdK13uguCGPixNe1IbAAmlS5EtpoPjWIqCWBjbjj3706iMzwoLbEMNzsO+1RRmDARP1q4dH5jhrGEu3C0YpTsGXZkeFKSPiUwD/AKSs8E0bBbqtDqNSY2W0Weyp+Fyu5dvLaVSdbaUMHzEHTt670TwHTl1sQ1iyA9xWZTB2JWZg+h0mKtXQPUs5iiuqFbsqp0/BcC8oTuuqN4/iNXTBZNbsY3EXrSBSqrIHdYBvAD186ke6AdzVrYQ7IK52fWOiJbK2zXyz/SxXMctuGToAiAVGxBUQSwmdR2kmh2HxD2XV1MOhkSJg/I7GvpA9L2WxIxQ5IBIG6sY2b7R9qzf8VOmsPhvCNpCDcLk7jSAIMDaeW4PaidAQCRwqGyNme1kXJH17Kl43TdAvWy3iNHjKd5c8sD6k7x3mu8HfV1gQGHY8/Oo2CvnD3EuKAWUyARt33PuCa4vYMI2rUIYMVjc7iQD27kSPQ0u11FMwzvgd9lZPw8wtq9mHhXiGt6XKqxgM+2lZ799u8Vtv/SbXm/Zr541CBDRxI4PNfMWGxZR9UkH14/pW3/h918MQi2b7AXhsrHYXANgP59vr86cgcBhIazzJTvv5dlbzgVptstBohFNPdAp21mMFOtDsTlI9Kq3UrflrZfnlQOd2BiQCJE7x7Vb7+NFVnqXDtft6EXUzMoUfOQY+hNKSx4JXTQ63/jq+iqOFuI91jZVtK21UOTufYiNuD3NPWMUyXF8RSyAho/1KwYfqKN9K5KBZYREXGH1WFP6g05m2Xx2pLyTh629G6OVjQ/J79VRsRhA7SxAkkn+v0pmzh7SzHP6eu1FsxRQPMQB6kxUXB2bdyQhBhWYn2QamAJ5MVDg48LQ1DcUHZU38onj4a0xWHUC7BnSzlmWY7hSn2IqLneU3sJcJIJWfK8QCvAYHsRsfamupczw/jG5aGxAAEEKGX1nftWlZ71jgfySDEBnXEW9aIACRPlhW20kMCJ9u9eZGSDZ6rLlldG8MIJ4vuMXf8/sq70PmVsJeF9nIBDzq5HZVHJJI344WinUnX6Mj2bSEW9K6GiJIPmEHsOx9Qaq/R2YYUG4Lg8VCIRHYIRudw0Cdtu3NT8w6c/YXLiSlmzB8O4+s+fgWmUcExyPrV7bDcZTY08AmDpAelEnF4qhyT07KyYLqrLreCSwLikFRKupksT5i+0Tq3+lUHPVa/ce5hwrAyqop0s7W1Ulk288qW8v94FVu5IaOZ4Hp6VzdZ8PBYlLy3AysCZXTzA4FUSSbhRCN2mZpw5zCbJJslTrOP/ZKlwsiJqZARJloJGnsNpn50/0x1O9m8rB9IBmIB27jf516cPeHhYoQy6t3GnnckOB8DHUeY9qc6zyWzYuWnsaodAzIdysgEMD3B/Qg1DQ9vvKWzAnZe4fI+qvGP61TEX7Rt29IXXqYxqMyBMdoA79/aj+FzEMtY3hM9RHAEwR3NW7LsyZvgkx/hojI/kFczr42GQMa2qFDrfJ+6s+OvCZolleK2G9V/A27t0sVUHQuo6iAPTvz8q6yvEMhGsiOAZBDHvpIMH+3eKGLVmMkFZ79GHsDmq6hqg4+9XeEzHVI0mVjaRuD3B4525+u9dMEukruGHKnZh7x3HuJFMHVBwTOkZ5BpyBPiK7/ADoA3ohfyT0oHmGTOdqETV0W7HJDIQLUoZkvrSoWuUkCN6VFvKb8qHussvZG2lLugi1d1aT7qSGWfUR9opYzLvCtC5PldmVfXUgVjPt5hXtzMbr2LVkn9nbZ2Ue7xM/+u3zNP4XJi+GvNufD0PEdiSjb9uQfofSq6B45VNPYz3q5+l0PnwhdjGNadXRiGDBlI7Edx71u/S+Y+N4F4xOITEMfmty1A+y1it3CBbBYmCdgscnbf2gSZ/3opg+q3w9vA+C4Hgtd8ReTqdxqLD+E29IHyajjJYbPFLL8V0hk2hnP+LZ8vzNEvPhCwDp57azubLbiP5TqWPQLQj8Sbdo4J3uKGNve3/OxCDjtvMe1Vb8UcUcPjMLi7Ji5pPuCEIKz7FXI+Vc591cuNwJCjS7Mqsh30sDqMHuCBz70254BIWfodE5zmSt4P0VIybFeJrsOFm55rbRutwdp/hZRpPvB7UxiMGVDBVmJBA3GoEgMp7/X1qQmUuCrAQdmH9aKpjF1zEN3+dZxBrK6STRMlw7nuqTctlafwWJZSIP+etW3MMkTEeZSFc87bH/Y+9VLH4R7TFWBBBg7f09qlpWDqtJJpne9x3WsdI/iWYFrENqWAFu8sPQPHI9+fWasuYZ4q76gQeCDII9jXz9avleOas2X50SAhP8A4zx/LTbZyBSUjihc+34C0G/n88HahObdRuLYZX0FWBmY7Hv/AGquYjM/DWW828BeN4nf0qFfxC3bas455HpAJ2NAXOcbKbnOnhaWtyUZwf4nnD2Bbt2w7yxZ3PlkmfKo3/X6UKzT8RcVe8oZUnsi7/cyaEPhgyEgblpApi7lxJCp5m79gI3JJ7Cps1QSTdS4cGkxiMc7NLksf9Rn+tXbIUs2PAlkuPdE3QDJhiQ1rbgBR9ZPtVTxGG0hNYJJ9goI9V7ke5r3CYpkcFFWdwARPO1U79pyndJOI37iL/Mox1NbQMwQyoaFPqN4oNirtyAlwsABKA/w7wF9q7xGM8QedSBJJK+vbmh+oDkavruD60N2cK7XanzZNzDiqRHDY2IidgJ94ozl3WNxHaGbSwIuITIcb/EODzVSRhPcVNa6phoEgAbbDb2HJ/rRsG04VTvEtRtDd2P6RRsWNWuNwQVA39+/2r3M8c1674zKNZOptgJPPHahv51ie3ziuWbb3NH5VhVu8W1BoOP0U1cXdGoBtmgaQ0Kd5gid4q65P16pVbeMsjywEcWwRA2EqOI9V+1Z0q122LPafnQuiBbtKp9sk3BwP9LWc8y7BYy15nRCPgubKyz7GCV9v71SrV5sLe0s4u21UabloEahIAnbyuN+do77g0FOYkASBxT2AxTtchbevUI0xq7gyB3j396pdANpaUwzVmR4xXxW24PHWbeFFy2xum4g8TX5ZQ6eQO41AffeguNyhTLWyJWA67yhJIgnvBEfb1qNmOEvK2H0WpW1oN0BfCBQuF23B0mQIHZRROxgrlq+6RH5hyys06YgAq3fbSCPWKXjYSdzvSlqP0rfLLQcnKYGY3LKoNmYgmAQTp/dmPrt70QxGZtbVWIgsgKMQSEuEHf6949OK6zG0qsuryeGnhvdRRsN5YeswflNDjiXxLW7Wligti4Hk6SN1j0mYH0plmm3nbfKqMIZE6ToBf7D8wifSmd33Vhehm1GI299u0enH+0+5mqNMcgwQRBB9CDQnAYNLVxFuKStx9EyQBKn0O28Qam5wlmybaPbYoSdN1XJb+UqdyP/AC9Yq06ZwwTlVRui1FSsFEi6FVjnr9P5TbY9aVDL+Fs6jpe5Hbb/AIpVX5c3ZXjUQ/8Aofus9yzIbniojo2nX5wBuAfi29hJrbbOR2VXSEWDb8JgBAZPQ+v/ACae/Ipr16F18ao3p+tBkIYbXP67xJ2q20Kr+V8+9RkG++ldNvUQqjeADAH6b0Hv2xqgcxW6Yj8PsMwubEM8lW/g3kBR3HYzWf8AU/4e3cOAy/tNUgsoMCOJ9Nv6VVNESSQuj0niOnmpl0fj1wgr4/x8JbV21XLTaBPPhaTpA7ROx77D2rzA5a/xIdufUR7/AHqydNfh1f8AERryDw9XmE8rAII9QZ/QirVmPT9qzbYW1iST9zMD2E1WyNzhfZH7dBCfKjzfbhZridR5PHFQE2O9G8xthSZ4Ek1VcxxjMJMqpPl09/Zj68E/Pihc1FPr2wc5PZH8Pm6Jy32k/wBKl5pnOHvYchrd1zuLbhICt7EkSJ5FUtDtzWiXM3vDB4S0hV1Fo6tY5DAgKJHYHY+vrVDmgG1iajxeWX3doorOntxx9fpXdnCmQZHtz8vSrRjfw9xFsB2AIZZABEhTwTMCYkxRPpfpR2LNcHhtswVhuq69TM4OyyBsOdj86sttWs7fhVo4dSFDuG2JI4IJ2gjkGB+tGel+kzj7ugMFtJBeCJ0zwANyduwj3mr83TGFvEXsSBb1DSALmhSu7BuIJ836iaIZdkOEw6kWWK62nxVuLq1bwoI5jfykbwe9FapMm7hUXqToF8KJTzpqYaYllQHyM0TIPc7dvoHyzK3QPrCqLkRr3YsCdvD1bfN4+YrTMRn2jVauuzXZKidehh6+QkmQQeO4qm54WBYgYZU/iCBzMceeSOewHvRhC1xKqGbYZRcgFXIHmcN5R/6iNvmfnQa7iQO8weF2B95ojmtx+AyEHkIw3PqyBjB+1ADt2oHtBKcY4gKWL+vYsQo4WZPrTVt/Xn1piYrmaDai3KQ7j0rnxKa112tsngUQC85ylWnnYU6IHvUeykHepakf5vTDTjKVfzhIITXWmK8N6OabS7qNeLgvNY4o3lXTxuwXOlT/AOxHsOw9zWmdJ9MI/wCztg20GlrjAeZgDIUseZjj0rNshxBNxLYaNTqqk8AsQN/aTW04XMsPluq2z+JeMFtI3CqISZMCdzE96qcDdnhb2lI8rbEz3+h5v+qUXr7DvbRbrMRp2V1JBWTq0kTDAx32mhmN6kOrCtcSHdkY+YAsGkBgOw3P1pvPOuvGHmtq1tWnwjwwiIZgOeTXGb37WIy5LwJW9hj5duPMNNpvXaDPcj3NVtIsuafVbUGmfExgnZyax0vjj69OFes9tYdg1q7dVGZRpkqCu5g7jed9jyAaB5boUAG+vi2VCaU0lHtqdRK/xGDxMgiqDmGPvXzcv3OGO5jYDYiJ+ERG9M3XttbS5bua2OqUCnYJBJ1cE/LtvRtlo5Cq9ijhiEcknPSgRdZ+X/1a7dw6uvqDBBH3BH6GoGKyUXChdidE7djxB9uK7yHPUxVlbifJhM6WHI96nXGp+zyVxzXyQuMbTtzn+EMOVr6V7Xb3TNKp889k4NJFXKLV7Xle0Swl6K6iua6mBUFGEmWBVX6ruslp2VGuFR8CxJnjk8ep7Cm+oeu1tubGGRsRf40W1Lx2MxxH6RVGv9BZrijqcW7KkyFuXJI3n4V1b+5E1T5nQBNxgsO4qvYm62vXibiLzptWz4jCRtOjbeeSe/aguZvbZV0KymTqZtyfQCrhjPwnx6y3jW2J58zifmSu9VbNem8ZaGm5bYiZ2Orf12/2pYtIyUxT5DuGV5jLds24XYrvJPPzHr9P96M9H49rrW7S6AyEwzsQoAOoSACefTv+lMuXG2BmRsJ7e1O5Zhrj3UW0he4T5UAJJPMQN6rLbCq2d19D43EodyUZlUF7rq6gDceQad/QKNzvJqG+YlEe+9t1Vp8K0fjuRsbt4DiSYVdzxQM4l8PbX81gwlzSvl1FkkfCXVgWK/JzBEbUHzrq67cYNdhFTgKGtgxsNGolj3GoS2+2n4hXtpQWBGupepGtYdQQuq3Bbv8AtXGpwo4IVV0n+b60KxnUmouyHQClu+oXg2mhb1thuHCsSRIkaT61Tcxzl8QWciEA0W143eEJAHsI9goHansNZlrCzsyX7Q9fDY3Cp+zk/L6VYMKBGArphcxe6G1LpNqbZuAGItrpDBkB0MCp30wQwBBAoJmd2GIDaSeRCHV7rqGn6AgmfXagWR48nEXH1BWYuyz6n933kbQeacxmco1vaR7NBCFeBB/dM7fqDuSQwo25Q/HOCAfKd41gQfkw4B+n3oVeYHsAa9v4jUfQen/PpUcmvFXNwvSaQr0Cn1IAEDfuT/avI/VMrbp5RXlIg9uKLhByn12r3xhURieKdsp/9oC9WNivleuC52B2p7wwo9+9HenMoN0FgsoOd+T9N6M4PIwG+BdjxH+9DZWlptA6Zu4EAfH7Lz8KemBjcXNwnw7MOQDuW/cHynf7etaLm2VWrF4LecXNelXMHUq6v2WojgksRPsKDYVhgrTiwgt3Lqq110EQo3QSPh5mB/EKreeZ0SHDknVsTPYmZPvx9qN7m8Fbeh0EjM76b8Ovxvp/gUfqK6Lb3baXDCOAoEiZmWJ7xEfWpWHze29pG1N48Mt1W3FzWSNYnaY2J9RQlLnlKq5C6R4hJgszxIPqBpH6+tCvy5t3O4/zalSLsLWeSavPf/Vf8mx3guqMPI8leTAHxLHcdx8+DFcZj00LGIR8OSbF87W1bSouROzcBGUEj0g+1S8mwZxQs6QviKoZt4AGoi5q7/CrcbyQaDWMeiXr2FxBa5hbrPpbzLouAF1KnaDvBA7miia6tpPouY1bCXkt6fx+cK75XjhcCm2UFxTocCNDrBCM0cCQPN2k8zRjLsxS+mpGB7EAzB9KwrprOXw7sA22kjfuDtAHeZ4HpVp6a6r/ACrFYJWYgRvPxdudgYmOaeh1WadwkT4QJ43BmHjj07f0tQOGpV3gsQLttbgkB1DAHYwdxNKny9oWF7LMMFT6Ve16BVaopeAU1jsELqFGZ1B50NpJHpqG4Hyg+9SK9qLRDCj5bldrDpos20tr6KAJ9z3Y+5qZXIroUBRApq+gIqm9R4Ib7VdXFCM0wOsUDgXClteG6lsL7cstxOAtn40Vh/qAP9atP4X9K2VvtiVQKVUqnp5jDsJ44j6moWb9OMT5Zo10hmBwlo27iEgMWVhv8QEqfqJ+tJkFpytvxCaGaD/iA3Y6ZRfr2wLtjSGAI33MD/PpWJZrle5ITUdpPI34EKAx+U1pmPZ8RcJClVPaamYXphTBPz9d/vXo2uflYb42Rx+9ysQ8Mqwa5BCnyrxLcDZfTsJHPauVx5FwuxllBcxsASFRUEbbKAAB6jsprd8Z+G+Fvr+0U6uzrAYT6GIj2NUfN/wFuSTh8SjjnTdUof8A2WQfsKu8o90lvaVk4uGu7uILfXc/Puavg/BHMJ4s/PxR/tNcN+C2PE+S2Y4i4u/y9PrFe8tymwqEbXuP61zpq25h+GWOs22uPYhU+I6laBxOxMj5VV2sEHcUJBbyjweF4BS10jHcU9l+E8W4qa0t6jGpyVUemogGKG1NWmtVeFia1HLPwWGofmcTCFQytaUaW51rrcwCNu287VacL0rl+Ca2i4N7zsJ1uPEbbkhbhA+wqRsPLl423osdynpS/fUuF0WlVmNx5VIQamg9/pU7I+hcVi0DokW9433McwO55HzBrVeu81F6zZweHIL4p9BEQUtqQXDKd182kEHtqq4ZblyWLSWkHlRQo945J9yST9TTIhYl3ahwHCovQWRG3hntOo1JcIn1BAIn0I4o+mRAdhVhFkSTAk8n17b10Fq8Bo6IPbJOAUFtZQIIgQeRHM8zQPqroKzcw/7MC3cVlhtzMtphpPHmn6CrvFN4nDh1KsJVhBFC5jXCqVkOvmjkDtxqxYvlfPzZdcEyIJHB9BtMVxmWFezbtORtcOzcxpO49j/athwXRlu0+uXdyWOpjMhhBUjgionWdi1bwssOGXQBAGvcjtsBB4pE6UtaXFde3xiGeQRx3nqqZk2VhfBd7rI2IFxREjSdtBI259J/fWusgxCWruKwuMhmBIR9Wl9UFQUZj3DTz3PNB7TKVOon3kzPYRULPcNcLJf8xDQpf/WgAAn10aD96CgGgD8CdlYd4o+7xXzvB9MFE8p6MuY3EXGDBbaGPFCgCQp0wo5kgTHrUDN9Vm+FuqQVJVwTJIXcEAf6SIPpHvWvZFjzcwdlyoUlBIA0iRKkgDgGJ+tUz8R8tW6EuAQ67SFksCRpB9gSTvtQys2n0Wc8yFzpGiiFdsqxaCzbFsygRdPyilWQ4bNr1pfDNwqUJUrMQQTIj50qkvvNpbz4zkgr6CArqlXoFaRXIhKlXsUqhSlNezXlKa8vLqa4e3NKaRNRwpF9FFbBiuLmBWOBT194FBcZmDCs+ebc7aFu6PTueFPXCqDAohYtgVVrGbHVR7D48HmigmNbSj1fh7hlEhSpm1fmnpptYpaW4KVKlSryG1GzDC+LauWz++jL/wCwIn9awfN/w0x1oM7WdQWSTbYOIHJAB1R9K+gDXLNG52jvXiwO5UtkLF8mXLBkzTJSK2b8S+nrN5kvW1Ftj8TxCuN4uMoUnsRq777GJrJr+DMFvQwfaKTdTHbbT0bTI3cAjXTfX17DBEZUvW0nRbubhJ3Oj033q8Zj+Jll8vUjUuLRlVUO55kkPxo0j5yBt3rKDZ0+/G/zrm2Dqg8jtRNcBdLzmvxa0v8AD7FXMVjbmKv3gLoA8xAJCQR5F4IAAB7gOT71pWQdU2cWpKGGUwyn9IJ5kVgti+1qFAYH4gyneY3gjip2VZk1sSHIlgR7FTKn6UbJaK12+Ex6iEZz0I+/f7L6A/MLq0ahqidM7x6x9KdqhdGXr2Jv+PcMlfibtxCqPTmr5ToNi1zms03szxHdms+q9rylSqUlaUVBzbJ7eIQJcEqGDRMbj+0Ej61OpTUqWvcxwc00QqFnv4eFroaxpCN8SkxpPt6g+lWrCZBYt4c2AgKNOrVvqJESfTb04oka4YUHlt6LRHik5DWvNgfmUMvYaFCIICiB8hVXz/L2bartdIAoBmGIUTNJzMvBXU6GdxogLJ8b0dc8RtK3Cskgi3cbnf4gINeVp631ivaj2Vp/7LNc2XccFXUCugK9Ar2myVzgC8ivK6ryotepckV5XRFeRRKFzNN3bwFO6aGZg9A84WnoIQ82U4b00Ezfip9h4FDc1WQaT8vb7y6LTsDZECs3/PseKKjGntQq1gQu808l8SAKpYwi/itqVjX8I5k+aNPmqy2MQDVPW9pFNf8A9QLZAhjvwBNWxEx4JtYmq0AnstCvgNKapNn8TsOrlLodPRiOT8uf60by7q7D37etGbSDp3U/F/DtIn296Z8xo5XPTeHzRmqRkmqbnWfF7zqGH5ezb8S82nhi2lFif2rGPKuwncyBB564zmLIA1BSwOwIJRd2G5ESYH3rLMb1VcuWPDbyF7zXnZTJfZUtIB6KAx55YelVu1DQavhNR+HBsW5/6nYr/wAjv6p5c4vKjJrL2nGy3CXYbnSwbmZ+hk8TNQ7GCm6izAusEZiSQJIBYj6k/Srp0d0xcK2sYUQodahGmSApXUANgJn5RU7p7pFL2KvC6JBcNbB3024l9ux1eXektjnkFy1YoY2sLz86VN666R/I3fDVta6Z1QBtEiQD2II+oqu2sCW2HKzBPLL+79txW34/phcZi7yMFNpFAmYIJ2WI5Mz9KreQdJHCZklptLBVIBaCra9l2gEkCSdtqu8stOOF72eJ/LrO0EjjoqHlOOOkjURIKsASJUxI+XtRHD5SkDTOqW25hNM6jt6yD9DTHUGXFL1xrY0LqYlSCIiT6d+a4yrNTqBDFGHBG33o+uQlwZ/D30f0n6rY+iMILWEUaSpJLMSPiJPIPcQKsFZfl/4hX7NpvEAxG40GApVeGVisahxBgn1q2ZB1vYxFsFnS1cjzW3YCPkTGoU6yRpwsLVaaWRzpwLBPTKsc0prgPIkcdqU1fSy12TXk1zNKvUvLqa8pV7Xl4IZms6DFZ7meLfVB4rT8RYkVX8w6fVzMUrLCXmwuv8M8WjgZTwqUMY1KrYvTK+lKg9nkT58c0/ZXmK9pUqstcaAlXle0q9a9S8ivIrqvKlCQuGqFi0BohUHGmAanHVN6V7w4BqB47Ehe9AsbmB78VNxt2WO1Bc2xCheRSsmeq7rSRUBuGVDxXUKr5abweIJMgxPFVW5d1XdvWrVg8KdIPFLi3HK0wGjCO2rh0+Y80FzpSqyJ37jn9KkrfIO5qZgbQut5vtU2HEJdzSwErKsxw5L7SxiSfn7mrH0ZmPhW8QbtwqhRNuzMHEbDfVtyB61cuo+jkuBXRxbgQ3lBBA47iD/ahPTGBs4hyt5WFm0FXYwzvpUJwOAoJP8AN71MkIdjusxxa4FyGdcdT/mNFm2WNtZgliZWToEnciN5bfcDtuD6ayU4u8lsT/3ApIE6UMDb3nudq1PNsky6/h7lvDmyl6IQu5UjSwJIL9zxz3qs/h4mJwuLxFm1bElZ1EcCfK2x3BBmPYVAiDeOFUAC2wKro7Hz64WuWcLZwtpFLLbt21CqCYA7d+eB+tUvq/qeyjq+GcFmP7QqCu6ny6jt6naqhm/VzaW1ai4PLfESST5p4MCgT4ksJ2333qXyEYandD4UyN/mTPs9uh9f5R+71deTUysV1ESy7GANlI453+ZNNZV1obeKGIebhM7nkMxAeO3wiP8A5QLN8Yt3QwLatIDzwSIAM+sf29Kg6AsKTGrj50IeQcFPyeVRG0CxR+PwtXXrbqXD373iKrKrKBdDiN+FIie0b/Ks6xS6bhCGU5B7b+9eY3HuxKuZI2mZ+EaRz8qYU6gex70W8nlcxr3t2NjaMD9/RG8BmPYHipmJss3Gnf8AdIH6E8VXbDFeOPX3o3g8dHxdo2miDllQzPgdub+yvXQ/U9y0y2GDPbPwgDUUPfT7e3+HSmuAc1kGQ5ulq+lz0O+3MiCR771qCv4ihl4IkH1B4NNteaTksen1DxK1tXz6/nXqpf5gHiu1ahtmyQaIoNqZZe2ysHxBkbJKYuwa6FcCulqSs8LuudAodi+orNp2R2KlIJ8pIhuDsOO0+tMN1fhvCa4twNG2jhyew0ncD34oSaTTdLOQCGGj1rCmX8fYRir3basOQzgESJEgn0pVkOP8912f4mZi08gkzG+9KqvNK6FvgDSATJn0/wBW7UqVKgWElSrylULyVKvKVEhKVM37MilSqVLHFpsIDmeWiDFZz1FhWVt6VKhmYALXU+E6yVztpKCZbZBuVdUsjRtXlKk2dV0xJr5r3D4LU0ngVKtHQxpUqhooWqXOLnFp4QPq3qObZt/usNyJnkCONt+/oDQTLc/0NoYkq0bjY7wrTtvsB77V5Soi4oK2P2t4Xub41bbexOxHp671oXQ3UtpcOz3TvZUqCFJZ0nVuY3jVpAJ7mvaVADtuuynUxicCJ/GPVUbrTO1xdx30KDJggQdH7oJ/e4nfeSaqb4oqRO4Aj/alSqhji7JVmqjbp6EeB/SYF5hJnn/NvTiomIxTMdyTHvSpUQWZqCQBlOXkGxG+3cR8qcW4GE7KyhQAq7GIWTvtI3Pv23pUqkqotDiL6robmOCOw/qD2pkGCN+CZpUqlpWRq42sfTUYy/GzI7xx2q75F1Ncwy6CSynZVJ/eP8O3lAPrzSpVZuIIASbCWmwr5k2P8W0rmNRmYmJBjvRSlSrXZ+kLP15uYpTXamlSoXmlXFG13Kp/X+YkIbaIuvRrZ2MlEmPKpUgk7jmqn0H0x+e1PeLLbTbyEAuxMweY29u9eUqWhO+R+7/rVLpwTpfDyYsE/dGM+6JtHEXCuIFoEgi3oZtMqNpHP/NeUqVBauhkl8tvvngdu3ov/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600" b="1" dirty="0" smtClean="0">
                <a:ln w="10541" cmpd="sng">
                  <a:solidFill>
                    <a:schemeClr val="accent1">
                      <a:shade val="88000"/>
                      <a:satMod val="110000"/>
                    </a:schemeClr>
                  </a:solidFill>
                  <a:prstDash val="solid"/>
                </a:ln>
                <a:solidFill>
                  <a:srgbClr val="FF0000"/>
                </a:solidFill>
                <a:latin typeface="Arial Black" pitchFamily="34" charset="0"/>
              </a:rPr>
              <a:t>Why </a:t>
            </a:r>
            <a:r>
              <a:rPr lang="en-NZ" sz="3600" b="1" dirty="0" smtClean="0">
                <a:ln w="10541" cmpd="sng">
                  <a:solidFill>
                    <a:schemeClr val="accent1">
                      <a:shade val="88000"/>
                      <a:satMod val="110000"/>
                    </a:schemeClr>
                  </a:solidFill>
                  <a:prstDash val="solid"/>
                </a:ln>
                <a:solidFill>
                  <a:srgbClr val="FF0000"/>
                </a:solidFill>
                <a:latin typeface="Arial Black" pitchFamily="34" charset="0"/>
              </a:rPr>
              <a:t>is this worth doing?</a:t>
            </a:r>
            <a:endParaRPr lang="en-NZ" sz="3600" b="1" dirty="0">
              <a:ln w="10541" cmpd="sng">
                <a:solidFill>
                  <a:schemeClr val="accent1">
                    <a:shade val="88000"/>
                    <a:satMod val="110000"/>
                  </a:schemeClr>
                </a:solidFill>
                <a:prstDash val="solid"/>
              </a:ln>
              <a:solidFill>
                <a:srgbClr val="FF0000"/>
              </a:solidFill>
              <a:latin typeface="Arial Black" pitchFamily="34" charset="0"/>
            </a:endParaRPr>
          </a:p>
        </p:txBody>
      </p:sp>
      <p:pic>
        <p:nvPicPr>
          <p:cNvPr id="8" name="Content Placeholder 7" descr="kereru.jpg"/>
          <p:cNvPicPr>
            <a:picLocks noGrp="1" noChangeAspect="1"/>
          </p:cNvPicPr>
          <p:nvPr>
            <p:ph sz="half" idx="1"/>
          </p:nvPr>
        </p:nvPicPr>
        <p:blipFill>
          <a:blip r:embed="rId2" cstate="print"/>
          <a:stretch>
            <a:fillRect/>
          </a:stretch>
        </p:blipFill>
        <p:spPr>
          <a:xfrm>
            <a:off x="755576" y="1628800"/>
            <a:ext cx="3312368" cy="1728192"/>
          </a:xfrm>
        </p:spPr>
      </p:pic>
      <p:sp>
        <p:nvSpPr>
          <p:cNvPr id="7" name="Content Placeholder 6"/>
          <p:cNvSpPr>
            <a:spLocks noGrp="1"/>
          </p:cNvSpPr>
          <p:nvPr>
            <p:ph sz="half" idx="2"/>
          </p:nvPr>
        </p:nvSpPr>
        <p:spPr>
          <a:xfrm>
            <a:off x="4716016" y="1700808"/>
            <a:ext cx="4038600" cy="2088232"/>
          </a:xfrm>
        </p:spPr>
        <p:txBody>
          <a:bodyPr>
            <a:normAutofit/>
          </a:bodyPr>
          <a:lstStyle/>
          <a:p>
            <a:pPr marL="0"/>
            <a:r>
              <a:rPr lang="en-NZ" sz="1400" b="1" dirty="0" smtClean="0">
                <a:latin typeface="Arial Black" pitchFamily="34" charset="0"/>
              </a:rPr>
              <a:t>NZ scientists &amp; conservationists have become world renowned for making islands predator free.</a:t>
            </a:r>
          </a:p>
          <a:p>
            <a:pPr marL="0"/>
            <a:endParaRPr lang="en-NZ" sz="1400" b="1" dirty="0" smtClean="0">
              <a:latin typeface="Arial Black" pitchFamily="34" charset="0"/>
            </a:endParaRPr>
          </a:p>
          <a:p>
            <a:pPr marL="0"/>
            <a:r>
              <a:rPr lang="en-NZ" sz="1400" b="1" dirty="0" smtClean="0">
                <a:latin typeface="Arial Black" pitchFamily="34" charset="0"/>
              </a:rPr>
              <a:t>The next step could be Stewart Island.</a:t>
            </a:r>
          </a:p>
          <a:p>
            <a:pPr marL="0"/>
            <a:endParaRPr lang="en-NZ" sz="1400" b="1" dirty="0" smtClean="0">
              <a:latin typeface="Arial Black" pitchFamily="34" charset="0"/>
            </a:endParaRPr>
          </a:p>
          <a:p>
            <a:pPr marL="0"/>
            <a:r>
              <a:rPr lang="en-NZ" sz="1400" b="1" dirty="0" smtClean="0">
                <a:latin typeface="Arial Black" pitchFamily="34" charset="0"/>
              </a:rPr>
              <a:t>Then the North and South Islands.</a:t>
            </a:r>
          </a:p>
          <a:p>
            <a:pPr marL="0"/>
            <a:endParaRPr lang="en-NZ" sz="1400" b="1" dirty="0" smtClean="0">
              <a:latin typeface="Arial Black" pitchFamily="34" charset="0"/>
            </a:endParaRPr>
          </a:p>
          <a:p>
            <a:pPr marL="0"/>
            <a:endParaRPr lang="en-NZ" sz="1400" b="1" dirty="0" smtClean="0">
              <a:latin typeface="Arial Black" pitchFamily="34" charset="0"/>
            </a:endParaRPr>
          </a:p>
          <a:p>
            <a:pPr marL="0"/>
            <a:endParaRPr lang="en-NZ" sz="1400" b="1" dirty="0" smtClean="0">
              <a:latin typeface="Arial Black" pitchFamily="34" charset="0"/>
            </a:endParaRPr>
          </a:p>
          <a:p>
            <a:pPr marL="0"/>
            <a:endParaRPr lang="en-NZ" sz="1400" b="1" dirty="0" smtClean="0">
              <a:latin typeface="Arial Black" pitchFamily="34" charset="0"/>
            </a:endParaRPr>
          </a:p>
          <a:p>
            <a:endParaRPr lang="en-NZ" dirty="0"/>
          </a:p>
        </p:txBody>
      </p:sp>
      <p:sp>
        <p:nvSpPr>
          <p:cNvPr id="10" name="TextBox 9"/>
          <p:cNvSpPr txBox="1"/>
          <p:nvPr/>
        </p:nvSpPr>
        <p:spPr>
          <a:xfrm>
            <a:off x="683568" y="3501008"/>
            <a:ext cx="3672408" cy="2708434"/>
          </a:xfrm>
          <a:prstGeom prst="rect">
            <a:avLst/>
          </a:prstGeom>
          <a:noFill/>
        </p:spPr>
        <p:txBody>
          <a:bodyPr wrap="square" rtlCol="0">
            <a:spAutoFit/>
          </a:bodyPr>
          <a:lstStyle/>
          <a:p>
            <a:pPr lvl="0">
              <a:buFont typeface="Arial" pitchFamily="34" charset="0"/>
              <a:buChar char="•"/>
            </a:pPr>
            <a:r>
              <a:rPr lang="en-NZ" sz="1400" b="1" dirty="0" smtClean="0">
                <a:latin typeface="Arial Black" pitchFamily="34" charset="0"/>
              </a:rPr>
              <a:t>Since human settlement at least 33% of NZ bird species have become </a:t>
            </a:r>
            <a:r>
              <a:rPr lang="en-NZ" sz="1400" b="1" dirty="0" smtClean="0">
                <a:latin typeface="Arial Black" pitchFamily="34" charset="0"/>
              </a:rPr>
              <a:t>extinct</a:t>
            </a:r>
          </a:p>
          <a:p>
            <a:pPr lvl="0">
              <a:buFont typeface="Arial" pitchFamily="34" charset="0"/>
              <a:buChar char="•"/>
            </a:pPr>
            <a:endParaRPr lang="en-NZ" sz="1400" b="1" dirty="0" smtClean="0">
              <a:latin typeface="Arial Black" pitchFamily="34" charset="0"/>
            </a:endParaRPr>
          </a:p>
          <a:p>
            <a:pPr lvl="0">
              <a:buFont typeface="Arial" pitchFamily="34" charset="0"/>
              <a:buChar char="•"/>
            </a:pPr>
            <a:r>
              <a:rPr lang="en-NZ" sz="1400" b="1" dirty="0" smtClean="0">
                <a:latin typeface="Arial Black" pitchFamily="34" charset="0"/>
              </a:rPr>
              <a:t>Currently, 153 out of a total of about 200 species are threatened with </a:t>
            </a:r>
            <a:r>
              <a:rPr lang="en-NZ" sz="1400" b="1" dirty="0" smtClean="0">
                <a:latin typeface="Arial Black" pitchFamily="34" charset="0"/>
              </a:rPr>
              <a:t>extinction</a:t>
            </a:r>
            <a:endParaRPr lang="en-NZ" sz="1400" b="1" dirty="0" smtClean="0">
              <a:latin typeface="Arial Black" pitchFamily="34" charset="0"/>
            </a:endParaRPr>
          </a:p>
          <a:p>
            <a:pPr lvl="0">
              <a:buFont typeface="Arial" pitchFamily="34" charset="0"/>
              <a:buChar char="•"/>
            </a:pPr>
            <a:endParaRPr lang="en-NZ" sz="1400" b="1" dirty="0" smtClean="0">
              <a:latin typeface="Arial Black" pitchFamily="34" charset="0"/>
            </a:endParaRPr>
          </a:p>
          <a:p>
            <a:pPr lvl="0">
              <a:buFont typeface="Arial" pitchFamily="34" charset="0"/>
              <a:buChar char="•"/>
            </a:pPr>
            <a:r>
              <a:rPr lang="en-NZ" sz="1400" b="1" dirty="0" smtClean="0">
                <a:latin typeface="Arial Black" pitchFamily="34" charset="0"/>
              </a:rPr>
              <a:t>Up to 95% of kiwi chicks, our national icon, are lost where there is no pest </a:t>
            </a:r>
            <a:r>
              <a:rPr lang="en-NZ" sz="1400" b="1" dirty="0" smtClean="0">
                <a:latin typeface="Arial Black" pitchFamily="34" charset="0"/>
              </a:rPr>
              <a:t>control.</a:t>
            </a:r>
            <a:endParaRPr lang="en-NZ" sz="1400" b="1" dirty="0" smtClean="0">
              <a:latin typeface="Arial Black" pitchFamily="34" charset="0"/>
            </a:endParaRPr>
          </a:p>
          <a:p>
            <a:endParaRPr lang="en-NZ" sz="1600" dirty="0">
              <a:latin typeface="Arial Black" pitchFamily="34" charset="0"/>
            </a:endParaRPr>
          </a:p>
        </p:txBody>
      </p:sp>
      <p:pic>
        <p:nvPicPr>
          <p:cNvPr id="11" name="Picture 10" descr="kaka.jpg"/>
          <p:cNvPicPr>
            <a:picLocks noChangeAspect="1"/>
          </p:cNvPicPr>
          <p:nvPr/>
        </p:nvPicPr>
        <p:blipFill>
          <a:blip r:embed="rId3" cstate="print"/>
          <a:stretch>
            <a:fillRect/>
          </a:stretch>
        </p:blipFill>
        <p:spPr>
          <a:xfrm>
            <a:off x="4860032" y="4005064"/>
            <a:ext cx="3888432" cy="1944216"/>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2" name="Picture 4" descr="http://t0.gstatic.com/images?q=tbn:ANd9GcSR8iWKO3VU5GmgH_CDJg5vRraPzXfHzwgc__YAZTEV5RZ2Q2-n"/>
          <p:cNvPicPr>
            <a:picLocks noChangeAspect="1" noChangeArrowheads="1"/>
          </p:cNvPicPr>
          <p:nvPr/>
        </p:nvPicPr>
        <p:blipFill>
          <a:blip r:embed="rId2" cstate="print"/>
          <a:srcRect/>
          <a:stretch>
            <a:fillRect/>
          </a:stretch>
        </p:blipFill>
        <p:spPr bwMode="auto">
          <a:xfrm>
            <a:off x="0" y="0"/>
            <a:ext cx="9143999" cy="6858000"/>
          </a:xfrm>
          <a:prstGeom prst="rect">
            <a:avLst/>
          </a:prstGeom>
          <a:noFill/>
        </p:spPr>
      </p:pic>
      <p:sp>
        <p:nvSpPr>
          <p:cNvPr id="2" name="Title 1"/>
          <p:cNvSpPr>
            <a:spLocks noGrp="1"/>
          </p:cNvSpPr>
          <p:nvPr>
            <p:ph type="title"/>
          </p:nvPr>
        </p:nvSpPr>
        <p:spPr/>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NZ" sz="3200"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NZ’s critically endangered birds.</a:t>
            </a:r>
            <a:endParaRPr lang="en-NZ" sz="3200"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Content Placeholder 2"/>
          <p:cNvSpPr>
            <a:spLocks noGrp="1"/>
          </p:cNvSpPr>
          <p:nvPr>
            <p:ph idx="1"/>
          </p:nvPr>
        </p:nvSpPr>
        <p:spPr>
          <a:xfrm>
            <a:off x="3575050" y="273051"/>
            <a:ext cx="5111750" cy="5388198"/>
          </a:xfrm>
        </p:spPr>
        <p:txBody>
          <a:bodyPr/>
          <a:lstStyle/>
          <a:p>
            <a:endParaRPr lang="en-NZ" dirty="0"/>
          </a:p>
        </p:txBody>
      </p:sp>
      <p:sp>
        <p:nvSpPr>
          <p:cNvPr id="4" name="Text Placeholder 3"/>
          <p:cNvSpPr>
            <a:spLocks noGrp="1"/>
          </p:cNvSpPr>
          <p:nvPr>
            <p:ph type="body" sz="half" idx="2"/>
          </p:nvPr>
        </p:nvSpPr>
        <p:spPr>
          <a:xfrm>
            <a:off x="457200" y="1435100"/>
            <a:ext cx="3008313" cy="4946228"/>
          </a:xfrm>
        </p:spPr>
        <p:txBody>
          <a:bodyPr>
            <a:noAutofit/>
          </a:bodyPr>
          <a:lstStyle/>
          <a:p>
            <a:r>
              <a:rPr lang="en-NZ" sz="2400" b="1"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Kiwi- Rowi </a:t>
            </a:r>
          </a:p>
          <a:p>
            <a:r>
              <a:rPr lang="en-NZ" sz="2400" b="1"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Kakapo</a:t>
            </a:r>
          </a:p>
          <a:p>
            <a:r>
              <a:rPr lang="en-NZ" sz="2400" b="1"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Black robin </a:t>
            </a:r>
          </a:p>
          <a:p>
            <a:r>
              <a:rPr lang="en-NZ" sz="2400" b="1"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Black stilt</a:t>
            </a:r>
          </a:p>
          <a:p>
            <a:r>
              <a:rPr lang="en-NZ" sz="2400" b="1"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Storm petral</a:t>
            </a:r>
          </a:p>
          <a:p>
            <a:r>
              <a:rPr lang="en-NZ" sz="2400" b="1"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Chatham island Taiko</a:t>
            </a:r>
          </a:p>
          <a:p>
            <a:r>
              <a:rPr lang="en-NZ" sz="2400" b="1"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Great egret</a:t>
            </a:r>
          </a:p>
          <a:p>
            <a:r>
              <a:rPr lang="en-NZ" sz="2400" b="1"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Snipe </a:t>
            </a:r>
          </a:p>
          <a:p>
            <a:r>
              <a:rPr lang="en-NZ" sz="2400" b="1"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Takahe </a:t>
            </a:r>
          </a:p>
          <a:p>
            <a:r>
              <a:rPr lang="en-NZ" sz="2400" b="1"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Shore plover </a:t>
            </a:r>
          </a:p>
          <a:p>
            <a:r>
              <a:rPr lang="en-NZ" sz="2400" b="1"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Dotterel </a:t>
            </a:r>
          </a:p>
          <a:p>
            <a:endParaRPr lang="en-NZ" sz="2400" b="1" i="1" dirty="0"/>
          </a:p>
        </p:txBody>
      </p:sp>
      <p:pic>
        <p:nvPicPr>
          <p:cNvPr id="17410" name="Picture 2" descr="http://t1.gstatic.com/images?q=tbn:ANd9GcS8cx_mt-_SJ5E7dhGKU9Wisb4TEs83ctp6a8TAEqTJAxXypGZx"/>
          <p:cNvPicPr>
            <a:picLocks noChangeAspect="1" noChangeArrowheads="1"/>
          </p:cNvPicPr>
          <p:nvPr/>
        </p:nvPicPr>
        <p:blipFill>
          <a:blip r:embed="rId3" cstate="print"/>
          <a:srcRect/>
          <a:stretch>
            <a:fillRect/>
          </a:stretch>
        </p:blipFill>
        <p:spPr bwMode="auto">
          <a:xfrm>
            <a:off x="3563888" y="284651"/>
            <a:ext cx="2664295" cy="1848205"/>
          </a:xfrm>
          <a:prstGeom prst="rect">
            <a:avLst/>
          </a:prstGeom>
          <a:noFill/>
        </p:spPr>
      </p:pic>
      <p:pic>
        <p:nvPicPr>
          <p:cNvPr id="17414" name="Picture 6" descr="http://t2.gstatic.com/images?q=tbn:ANd9GcRdztBYmjQ5ib7dHd-6KBnwWTJ43RhOPbg5hIok_BLBGIj7Ok8i"/>
          <p:cNvPicPr>
            <a:picLocks noChangeAspect="1" noChangeArrowheads="1"/>
          </p:cNvPicPr>
          <p:nvPr/>
        </p:nvPicPr>
        <p:blipFill>
          <a:blip r:embed="rId4" cstate="print"/>
          <a:srcRect/>
          <a:stretch>
            <a:fillRect/>
          </a:stretch>
        </p:blipFill>
        <p:spPr bwMode="auto">
          <a:xfrm>
            <a:off x="6228184" y="260648"/>
            <a:ext cx="2466975" cy="1847851"/>
          </a:xfrm>
          <a:prstGeom prst="rect">
            <a:avLst/>
          </a:prstGeom>
          <a:noFill/>
        </p:spPr>
      </p:pic>
      <p:sp>
        <p:nvSpPr>
          <p:cNvPr id="17416" name="AutoShape 8" descr="data:image/jpeg;base64,/9j/4AAQSkZJRgABAQAAAQABAAD/2wCEAAkGBhISERQUEhQVFBUUFBQUFBcUFRQUFBQUFRQVFBQUFRQXHCYeFxklGRUUHy8gIycpLCwsFR4xNTAqNSYrLCkBCQoKDgwOGA8PGCkcHBwpKSkpKSkpKSkpKSkpLCkpLCkpKSkpKSkpKSkpKSkpKSksKSkpKSkpNSkpKSwpLCkpKf/AABEIALkBEQMBIgACEQEDEQH/xAAcAAACAgMBAQAAAAAAAAAAAAAEBQIDAAEGBwj/xABHEAABBAEBBAcEBwYCCAcAAAABAAIDEQQhBRIxQQYiUWFxgZEHEzKhFEJSscHR8CNicpLh8YLSJDRUk6Kys8IVFhcYMzVT/8QAGAEAAwEBAAAAAAAAAAAAAAAAAAECAwT/xAAmEQEBAAICAgIBAwUAAAAAAAAAAQIREiEDMUFRYRMicQQUMkKR/9oADAMBAAIRAxEAPwDxqFP8SK4zfYuewzZAXUYFUs8zhI4UoORm02BrtEHSoK3hUOCJcqi1CUonItpQ7Y6Uw9BxaXWh5VO1lWg0Y1Nz1FzaULQSD9VfAxUtGqMhag1oQuS5EuKX5D0EpJ1VrCmuxujckptwIYASTYs9gCG2lsl8Nb1G74KuN1sugplVZcoOetMckYhhVrYiVCEItim0rWmYqdbPaAgGq6KSis72wz3XTQSClJzgksefXNSdtMVxSrnvi2OnkSzJkCHn2ggZsslEjbx+LSjLNpeWaoqR6padVtPTq0kxqPL+qh2BFRDRZ7XS9jtUfDIl2QKKiycrWemVmzr3oWJV78rE0cAWOdU3xsst4JPDxR8amtovkJdqVUWq4KDwkdil7VjGK0BWCNNKFKmTREOQszkBpsqsYUGDqiIpEAQ4Wq3tpWtVkGI6VwYwWT6AcyewIMLCwkgAEk8gLPoF0mD0TndW+BH3Pve8d0cPOk52ZjQYrCGOuQ6OfwPgOwd3r3WT7V39OQ4AdnaTeq68fBP9mVz36Cx9E4m6ve5/7ujL9LJHgiWbKxWnSJnDmN4322b9VQc6+FntpTbk2Nb0/XYtZhhPURbaLjcGghug+SS9JcMFm8K6vadde5MBJzJ8L/NSbRF1Y7E8sdzQl08wlOqlEui6R7Hu5W0AOIHDy70ggC4cseLaXYyFXB6gxqtbEo1sVITdimGuKughCMEQVTBnbIWPaVS6QplOxLp2pXHS5UWElXth0UMNiZR42iza4lM0NIN+hTnLgSmSE2riatgeixwQUTdUW1yzs7OegM41VQCLyY0NS1iW1ilSxMKxGrGuW6UtxQVukxKp76HeKVkWqD2vAUwthq0UBXOl8z0dI5ATsTgQaVbG1VRtRjGJiNh66LCyG40d6GR5FnQ1pYbr2Xfiufx9HgmiAb14GuSjPn2bJ5k+fitPHZO05d9HGRtJ8lAVpY3qrmTenjxVmNNu6cdNSe5I4sonhy4/mrfpjgNdO0/gtOfymx0Ec/aPDiiG5oA0Pd3X3IRuEajO8CJYzKCHNPUa7dOgJoggiiqooDZBur4aDw17VrMqnRm3INk8dP0EVhSCuGteSWxxbvYO7j3qwaa669/5qpSGT4zH21wBaeI/Klze0ejhY4mMdXjuniBzrtXTw7vHnXdR/JZNI11WHWOCWWEyOXTjGhWNKdZ+wXDVo461/ZIcm2mjoRxXHcbjWsuxkUoRP0kUkLskhYMop7RxNcjJCCe61SHEq9g0UWrk0Lwok4jYleC7VOYnhZtYGmx0uyMcJxkSBLJ3haRzZ27K5I6Ki12qsc8ElSw4bcokayrJ4bag2Y9cV0MuNTVz2dLrQRjsLbC2lu67tWKjWxvRTGaICAo6KVJNiErVmOtylaiOqBIOa1UzaIiM2FqWO0lWAHOVZZanM2itsCokBCrQ3RWtannRrY0Ury/Jf7uCPV7vtHkwHt8NU5N3Qt1EOi/RObMcfdtpjfjlPVYyu0kU49w1QHSnouMZ5DH+8F8W1RFcRVivPku+2p7UseKP3GJjNcxo3QZAQyu6MV8/Nc1L05meNRGxtV1Y2tNDg0EChyC6uGEmre2XK+yDY2z95vAgngf6Jw/YbDFuuJa4HeDuLdQdHDsq/NBOyTYMhLSTYA1FNonQcRyv+qbfTi5zrGgFjuB4jv4V5KsccStpXibPEB3i9rjRDQ2zx42SPJEYdOs6GuOtAf4fxWZMF6+fr/ZU4uzHF7dwkHXdIA63VJquY0S1qq9jMjFAI0vhqNRrz7lNsnIeA7vNQLtO8jXjp+vxUIxenGiqSZQDUg8O/l4IuIXVKMeKHNFjhdaWfuU4QG6g34NIr1K0kTtfkubQc41ZoXXLsCS9I8OOVpLXN941tg6DeHMWNLTWYMkYRzHwnXQkdy4vMkkx3ODhvA8HcvkVHm6m1YXfVJn8VtjUbnBr2h4486/EKGHHa4W+hEGNotvjpFxsVc6RoYzqTNjrCUwMsprGNFFVipypaSqXJKY5bUqkGquIynbI0w2fQKXtCKgsJUjfMyLbSTux7Nq+Y6KkSBLasZEfcBYrliF7JYtES0ocFSBVMhDiogrTStONFAMMZ6L3LCVwyJpBJYUrDz46EDKKcFloSeFOJsDhTMpqrNXdXpfbSocaWbyZIyNtbhDSQ15ptizxoE1ddwtYFoxpyge7IbNzqqDe3QgD+3eiWSmid3Vo1o1Y09DouaEpa/Q1RT7GzGnUkm9O4D8l0YZbZ2aMg8O33XVFu6DzvsHdRsd4WB4sEcQQezxH3oRr704i9eXd9xVcurrHLTx0vz0talta3M1O8SKvdqjqRo09nii9mva7Tnf9komjrX9WrMexXL9fNIOwbE5rNdaA+aGOZu8W+dj9fJQhzDuDXgPUd6DmywO5b76ZaGZLy7UHd7Ku78uS5/abZHfGPA9o70dA+3XdCwhtpZR1rlp2+izzu4qeyV8Xu2jhdua4G7o8PTVTxNERtIAtb569tH8j8lTCVw5TTpnY9j1XM1bidosu1CtJ40aOAQ0RpX+9UqgbM4JTINUzyHWl8g1WmKMkY22iGnVZjRWp11gClSXyYx3eCBwscuk14BO8qZoZSFx4t1tqL1FYwR7lqxBfTltRpfKEEYUiFpYStmLYKx5UQVIhAbiemOPMlVUUTDJSVUexPtbkhQePMmMb7STlkV5MCB3SF0EsFoOXDVJmQBjVadNezVWthpbcxMbIyRaZYkoqtK4d+t/3SyYUSOwmuz9aBagkN8eCvG6Kw/jygLF0T9/eth5oEdt15cEkdkW40mePIfGqFdun69FvM9o1oQ88R2jSvX1VoHU1OvEKt8dNBBrUHw4a9yhAfPn6foqtlodFId3XiedacfyW8nG3mXeoNeKH+lDh4d3EWPuOvaoHaf1eXJFoXbOzA11P1H3LNs4O7T2m2nmOHHTyKXzy62rBmksLQbHes7lNaXIqlHVo8R+J/qoRlZO+q8P6rGrDL21i0zUtsnQzlOJqg9jo3kolo0VeNCiXMSUCmQ8cW84ImYKONEd7RVvSKc4uAA1I9qyBrtF0sTur5LltsM66PcJmNKXkdiKzMim0FDZsFNWSwWVGu2m9QCtph9CCxXqI7c84qO+rZY0OgljFaFSxWgoDbgstSWEIC2HIpMsbKSQoiFxCScpt0cctrZbaW4+QjWTIKYtSxoV4R7jaBnFKhxIdpMp5rmhorTPPh3hfYlVoUtidRTTHNkGxr+CTk2VbHkUK5q5dFYftywTXZp+OnoVK6ojQ8R5f3SbHdz4dqOe/qXfYtZltOluToD2Vy5a3p5oJgJ8lj8k1V8daP3Ao6KiG+A5Kf8qfoJKwgUf14KRlAA3bp1WO8fep5Y3pCOyh6AC/kVDKcGUfsj58gpqoB2hP1h3fr8FbiZFpc99kk81OCSiopmxGqNxYkDFLaYYjrUVcNMaJESY6zEborZ5gAkq+i2XHReNihotUY8u85HztsUETtmBdl2aCXZsVlNcLZcj3Uxjnn91pcfkujwvZdmzEFwbE3tedf5QnKdjkoo6ZfcqMaNz3UASewAk+gXr+B7McWPSeR0tcQOq30Gp9V1GzNk48I/0eAN7w0N9SdU5iK8P/APAJ/wD8pf5HfksXvty/Zb/N/RYnxH/XylLGgpI02lpA5DUEGjV4aqmhERlIm2tWnBWFRcUGpcFbAoBWw6IISzREslQ7VhSMxjkUpGWELA60UAgtl8rK/Xak0+PRXTPgtB5eMKo80bRyhAQtFWSRUVH3apTAEUyawLPD5lVM0Go8FIm+SYacbTDHyOrXhXil8beZ7UXjAuIDdSTQ+5PdCwyBvWPJKsnJLzqvRunfQRkOzseaNwMjB/pDbG84PdpJu8aa47vDgQvMk8pZ7Eu2LFZDAXGgm0fRxxGpUmAxJtU+xO5F7D9nuTOf2Ub394HVHi46L0TYnsZloHIlawfZYN93mTQHzUX8Lk+3Csn3QtY2zsnLduwRPf2lrSQPF3AL27Zns8wYa/Z+9cOcp3/+H4fkugjh3RTQGNHIAAfJKYW+xbHlewfZNkUDK5sXaPjd6DQeq7LZvs8w4tXB0p/fOn8o09bXROc27J+8IabbMTOYVzHRd/C+HEYwbsbGsHY0Bv3LToPtPNdl0PzK5zaHTZg4HT0C5TantEF9V1+GqOUh8b8vRZMqGPUJVm9Lmt4aeHFeRbU6cyn4R6n8Ei2ht2V2hfXbWiXLKjeMezf+dO8/zf0WLwr6a77TvUrEt37Lnj9KC+1VMtB9KNqiVUrYlAhSakQglVuC2FpwQaICsaFqNqu3UrU7TjV7WWqowioyotTcm4mUi2FDGSlH36GNlo4UlO08izQ5BEum0tJ3kkpxWGNndVgLTo9fIep/ojsDZ7pHUL0BJNfrmiZNkFvxaWe7kBp+u1dc/pvJfFfNr9sXl5MZeNvZQ6FWNwnAXSeY2zWCrRWUxtUNFy84m+Wb1HKPkABBVWLnOY9rm/VcCBy07V0OL0bkyX7sTN7tPBre9zuAC9B6MexzGojKPvH6G43ua1nY0aag3d9wWklrbHsVjbJGbs36OHXK6MuY4HUEUeuTyJ3d7tC8sw/Z/tCWZ0LMaTfY4tfYprSONvOnzXrfR1vuMyWKKMt3JR7skkiSLdaHxtfwceLq7QAvQ8dxDizeA3aP8QN6n9cVeVtnfw1uMnceR9GvYNMCH5UzWfuxDfd5uOg9CvR9k+z/AAoKqP3hHOTr/I6fJPnZDR2nxQGTt1jfrAcqUaTu/BoxgaAAAAOXAeig/IaOJ9Vx+0+nMUd669y4/a/tGJJ3B5kpbha+3qWXt6Ng4rndpdOGN+sB4cV5jJ0mklOrj5aBUzzgqbnVSR1W0enpNhtn5JM/bcslkurw/NczmZGqJwsrTVL+S5UDtud5OpJ8yg8eftTDaJB1Sx0oVSJ2tyX2gZ0TE6wg5zTilIMkFi1vrE0C3xhUyNW2zLHJljVJKwFY8KsOSWJD1hcqg9SpAWNcrmFUiNW0lZsrFm+rg9C0rGlLiJitL1WCp0o7uquQ1rdRSgzE7VNqf7G6G5uVRihdu/bd1Gep4+VpFRXQDZzpp/dtGnxPNDRjQTQvmTuj1V/tA2E+CSNwotk3gC0H4mmqLe3dLeHGuS6noT0VdhZDt+RpeGtLmgdUDe01PHj8l37Jonybr2gyM1aHAaAkgOHZoPRdv9z5P0f0vjWingxvdnft4lsLoDnZNERmNp+tJ1RXcOJXebK9lWPFTsmQyO+yNG/yjUr0ImhqaHcg5s1jOA17T+rXHMMZ2cwk9Qky4mxREQ47g1vYA01zIb89a4FX4GYx7G7wkcaBLK3Q0kahw4X4qjaG04wd57zpy3y1v8oOvna5raPT9rbbEAfDgnlnpr1J2ddKsp4MJj3Ge6c+TtPVjdWvnVILZfS9jmR5MxoOL4HVdNIc9zeJ+y7/AIF5/trpLJMes6hRBANHXlfgqdndIWR4mTC5ukgaWHska4EHxre9VEz3S59Om237RiL3R2hcXm9LsiY007oPMcfVLt10p05pjHskNb3osTyrWM2/iJceZJtZJACUM+RzTSpdnUp79Hj9mH0cBYwd6WHOJ4JphMO7qp0u3oDlMsq5w3Roo5PxI/ZHRufOL2wbtsAc7edu6HQeKpM9aJ5pN4ICSJMcnCfC90cjd17CWuB5EcUDNrotYztURyUq5jZV4i0Tno30Gys9+7Azqg06R1iNvieZ7hZRo536c5QWL1n/ANvz/wDamf7p3+ZYlo+LyAWiInLRjUWikme9rHMURCrGOVrWoUF3NUTFEs90ioWJmwRLAxFCNajxXvcGsaXE8A0FxPgAmYUxrA1dzsP2T509GRogaecp63kwa+tLv9i+yHBg60t5Dv3zux+TG/iSloaeK7L2LPkO3YYnyO/caTXieA813uxfYrPJRyZGwt+y3rv9fhHzXr+LjNjaGxsaxo4BgDWjyAU5JQBqaTkPbnth+z3BxaLIg94+vL+0d4gHqg+AXRUarh+SX5W3o2d/muezunDQD1gKTIbtPGijna1rbdPFMC4G3bzAxzT96UbV28840UzaEjWhzSQBbCASwjjrug6cwFyp6UyT50Rjk3dHss/CN8cdfAeiE2r0g95HBGWlpaw72vxWdNOwEFTcttJZp2mf0rrHbO6900DxO48j4XV8lxmf0/kkNRih2nigH5zxC+Jrv2cm6XNoalpBBHZqAkrxuKLltOW/gXm5732XOJ80ofmEcFZJkWhnMCnjMvaf5RMhKi2K1MFExtVTUTRGC4BNn5bd1IXuAWmZFnRO5FBOY+0lnItNcmIlqTnHcXVRSn5VBGENV2XRPCbO6SKiXuicYq4b4rjpwXN4uLVL0r2YmKMyuMjBJI0MjZ9axZuyNPIqfdbRxOZsWb3zod39o3iLHd9bhzXWdCy7B1Eb555RumOJpLasFu9Lq0UA4/4k12m8475HNc3ekou6jXHvuxRAvTVBy7dMUZZAKklAMkvCwfh3R2kVry5K8P3XURlrCbovavRuLLlJyMeDHlndoRkvdOXkU07gqN2oGgSxnsnhY5we+d5YOtusawcL6pcet5KWwuhb3SNyHvLdxzZBVvlcWkOH8I04lejbH2+zLY5zAOq8sc1xqq40a8Fpljqpwu56cfsb2RYji2R7pHN4+7c5mv8AE5g08B6r0PFxWRMayNrWNaKDWgAAdwCHx8RkO+5pNONus9UEDiB2rkelHtNhgtsFSScCeIHiU5LRcvp3e+Fi8a/9T8r7bfRYo6+06eVhqjJGpsUpOCzjngZoRUQQ7UZArbxto1XUbD9n+bk0Y4S1h+vJ+zb5XqfIKXs7/wBeZ+uYX0N+QRJ2qT5ec7F9jkLKOVKZD9hnUZ5uOp+S7XZOycXHG7jxsb27gsnxfxPmVDM+Efxf9xTDF+Bq00e1hPbp+vRDZGfHGLc7h28VrP4BcTtf40aI7z+mrG3ug+PD71xO2OnmpuS+W6380q6R/W/XILiHcSo2fp1cvSSR/wAPVb80vyHF3E2h8T4Va/gU4wztoEjXTkme0M8ytitob7tpbp9azdlCQ8VdPwWeVV45qIfTgNEJkybyHn4qLVOnRjelZ0VMk6tchH8VURtaJlb9MoINyg/gnoVdPm3wRmzYSTaUtXRbIRrUKGf0cUh/orWm0aeCAylnavSMj70CZdH2TGYNjcG3pvO4N/e7yOXek0PxJ3s34x4t+8J3qHj7drlwOOVFA0CRrm/td/gWnmTyNjTxTbD2C1swjEJfC0AMc6xun6zGO4lvDU9pVOwf9Zd/BH/yld9FwHgFv4+sIM72HOIxsRaGhrd02G6ac1zWxYixkr42taXk7rD1W7rSWs1A0JAJvvXUZ3/xv/hP3JDFw/k/5UrSw+XmPT7p3JK4Y7GvgEdiQEgOc412cG162uMx27zhZoXqTwATn2h//ZT/AOD/AKbUmi+CT+H8Qr3qM/yb3D/tEX8sn+VbXMrFnwh8q//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17418" name="AutoShape 10" descr="data:image/jpeg;base64,/9j/4AAQSkZJRgABAQAAAQABAAD/2wCEAAkGBhISERQUEhQVFBUUFBQUFBcUFRQUFBQUFRQVFBQUFRQXHCYeFxklGRUUHy8gIycpLCwsFR4xNTAqNSYrLCkBCQoKDgwOGA8PGCkcHBwpKSkpKSkpKSkpKSkpLCkpLCkpKSkpKSkpKSkpKSkpKSksKSkpKSkpNSkpKSwpLCkpKf/AABEIALkBEQMBIgACEQEDEQH/xAAcAAACAgMBAQAAAAAAAAAAAAAEBQIDAAEGBwj/xABHEAABBAEBBAcEBwYCCAcAAAABAAIDEQQhBRIxQQYiUWFxgZEHEzKhFEJSscHR8CNicpLh8YLSJDRUk6Kys8IVFhcYMzVT/8QAGAEAAwEBAAAAAAAAAAAAAAAAAAECAwT/xAAmEQEBAAICAgIBAwUAAAAAAAAAAQIREiEDMUFRYRMicQQUMkKR/9oADAMBAAIRAxEAPwDxqFP8SK4zfYuewzZAXUYFUs8zhI4UoORm02BrtEHSoK3hUOCJcqi1CUonItpQ7Y6Uw9BxaXWh5VO1lWg0Y1Nz1FzaULQSD9VfAxUtGqMhag1oQuS5EuKX5D0EpJ1VrCmuxujckptwIYASTYs9gCG2lsl8Nb1G74KuN1sugplVZcoOetMckYhhVrYiVCEItim0rWmYqdbPaAgGq6KSis72wz3XTQSClJzgksefXNSdtMVxSrnvi2OnkSzJkCHn2ggZsslEjbx+LSjLNpeWaoqR6padVtPTq0kxqPL+qh2BFRDRZ7XS9jtUfDIl2QKKiycrWemVmzr3oWJV78rE0cAWOdU3xsst4JPDxR8amtovkJdqVUWq4KDwkdil7VjGK0BWCNNKFKmTREOQszkBpsqsYUGDqiIpEAQ4Wq3tpWtVkGI6VwYwWT6AcyewIMLCwkgAEk8gLPoF0mD0TndW+BH3Pve8d0cPOk52ZjQYrCGOuQ6OfwPgOwd3r3WT7V39OQ4AdnaTeq68fBP9mVz36Cx9E4m6ve5/7ujL9LJHgiWbKxWnSJnDmN4322b9VQc6+FntpTbk2Nb0/XYtZhhPURbaLjcGghug+SS9JcMFm8K6vadde5MBJzJ8L/NSbRF1Y7E8sdzQl08wlOqlEui6R7Hu5W0AOIHDy70ggC4cseLaXYyFXB6gxqtbEo1sVITdimGuKughCMEQVTBnbIWPaVS6QplOxLp2pXHS5UWElXth0UMNiZR42iza4lM0NIN+hTnLgSmSE2riatgeixwQUTdUW1yzs7OegM41VQCLyY0NS1iW1ilSxMKxGrGuW6UtxQVukxKp76HeKVkWqD2vAUwthq0UBXOl8z0dI5ATsTgQaVbG1VRtRjGJiNh66LCyG40d6GR5FnQ1pYbr2Xfiufx9HgmiAb14GuSjPn2bJ5k+fitPHZO05d9HGRtJ8lAVpY3qrmTenjxVmNNu6cdNSe5I4sonhy4/mrfpjgNdO0/gtOfymx0Ec/aPDiiG5oA0Pd3X3IRuEajO8CJYzKCHNPUa7dOgJoggiiqooDZBur4aDw17VrMqnRm3INk8dP0EVhSCuGteSWxxbvYO7j3qwaa669/5qpSGT4zH21wBaeI/Klze0ejhY4mMdXjuniBzrtXTw7vHnXdR/JZNI11WHWOCWWEyOXTjGhWNKdZ+wXDVo461/ZIcm2mjoRxXHcbjWsuxkUoRP0kUkLskhYMop7RxNcjJCCe61SHEq9g0UWrk0Lwok4jYleC7VOYnhZtYGmx0uyMcJxkSBLJ3haRzZ27K5I6Ki12qsc8ElSw4bcokayrJ4bag2Y9cV0MuNTVz2dLrQRjsLbC2lu67tWKjWxvRTGaICAo6KVJNiErVmOtylaiOqBIOa1UzaIiM2FqWO0lWAHOVZZanM2itsCokBCrQ3RWtannRrY0Ury/Jf7uCPV7vtHkwHt8NU5N3Qt1EOi/RObMcfdtpjfjlPVYyu0kU49w1QHSnouMZ5DH+8F8W1RFcRVivPku+2p7UseKP3GJjNcxo3QZAQyu6MV8/Nc1L05meNRGxtV1Y2tNDg0EChyC6uGEmre2XK+yDY2z95vAgngf6Jw/YbDFuuJa4HeDuLdQdHDsq/NBOyTYMhLSTYA1FNonQcRyv+qbfTi5zrGgFjuB4jv4V5KsccStpXibPEB3i9rjRDQ2zx42SPJEYdOs6GuOtAf4fxWZMF6+fr/ZU4uzHF7dwkHXdIA63VJquY0S1qq9jMjFAI0vhqNRrz7lNsnIeA7vNQLtO8jXjp+vxUIxenGiqSZQDUg8O/l4IuIXVKMeKHNFjhdaWfuU4QG6g34NIr1K0kTtfkubQc41ZoXXLsCS9I8OOVpLXN941tg6DeHMWNLTWYMkYRzHwnXQkdy4vMkkx3ODhvA8HcvkVHm6m1YXfVJn8VtjUbnBr2h4486/EKGHHa4W+hEGNotvjpFxsVc6RoYzqTNjrCUwMsprGNFFVipypaSqXJKY5bUqkGquIynbI0w2fQKXtCKgsJUjfMyLbSTux7Nq+Y6KkSBLasZEfcBYrliF7JYtES0ocFSBVMhDiogrTStONFAMMZ6L3LCVwyJpBJYUrDz46EDKKcFloSeFOJsDhTMpqrNXdXpfbSocaWbyZIyNtbhDSQ15ptizxoE1ddwtYFoxpyge7IbNzqqDe3QgD+3eiWSmid3Vo1o1Y09DouaEpa/Q1RT7GzGnUkm9O4D8l0YZbZ2aMg8O33XVFu6DzvsHdRsd4WB4sEcQQezxH3oRr704i9eXd9xVcurrHLTx0vz0talta3M1O8SKvdqjqRo09nii9mva7Tnf9komjrX9WrMexXL9fNIOwbE5rNdaA+aGOZu8W+dj9fJQhzDuDXgPUd6DmywO5b76ZaGZLy7UHd7Ku78uS5/abZHfGPA9o70dA+3XdCwhtpZR1rlp2+izzu4qeyV8Xu2jhdua4G7o8PTVTxNERtIAtb569tH8j8lTCVw5TTpnY9j1XM1bidosu1CtJ40aOAQ0RpX+9UqgbM4JTINUzyHWl8g1WmKMkY22iGnVZjRWp11gClSXyYx3eCBwscuk14BO8qZoZSFx4t1tqL1FYwR7lqxBfTltRpfKEEYUiFpYStmLYKx5UQVIhAbiemOPMlVUUTDJSVUexPtbkhQePMmMb7STlkV5MCB3SF0EsFoOXDVJmQBjVadNezVWthpbcxMbIyRaZYkoqtK4d+t/3SyYUSOwmuz9aBagkN8eCvG6Kw/jygLF0T9/eth5oEdt15cEkdkW40mePIfGqFdun69FvM9o1oQ88R2jSvX1VoHU1OvEKt8dNBBrUHw4a9yhAfPn6foqtlodFId3XiedacfyW8nG3mXeoNeKH+lDh4d3EWPuOvaoHaf1eXJFoXbOzA11P1H3LNs4O7T2m2nmOHHTyKXzy62rBmksLQbHes7lNaXIqlHVo8R+J/qoRlZO+q8P6rGrDL21i0zUtsnQzlOJqg9jo3kolo0VeNCiXMSUCmQ8cW84ImYKONEd7RVvSKc4uAA1I9qyBrtF0sTur5LltsM66PcJmNKXkdiKzMim0FDZsFNWSwWVGu2m9QCtph9CCxXqI7c84qO+rZY0OgljFaFSxWgoDbgstSWEIC2HIpMsbKSQoiFxCScpt0cctrZbaW4+QjWTIKYtSxoV4R7jaBnFKhxIdpMp5rmhorTPPh3hfYlVoUtidRTTHNkGxr+CTk2VbHkUK5q5dFYftywTXZp+OnoVK6ojQ8R5f3SbHdz4dqOe/qXfYtZltOluToD2Vy5a3p5oJgJ8lj8k1V8daP3Ao6KiG+A5Kf8qfoJKwgUf14KRlAA3bp1WO8fep5Y3pCOyh6AC/kVDKcGUfsj58gpqoB2hP1h3fr8FbiZFpc99kk81OCSiopmxGqNxYkDFLaYYjrUVcNMaJESY6zEborZ5gAkq+i2XHReNihotUY8u85HztsUETtmBdl2aCXZsVlNcLZcj3Uxjnn91pcfkujwvZdmzEFwbE3tedf5QnKdjkoo6ZfcqMaNz3UASewAk+gXr+B7McWPSeR0tcQOq30Gp9V1GzNk48I/0eAN7w0N9SdU5iK8P/APAJ/wD8pf5HfksXvty/Zb/N/RYnxH/XylLGgpI02lpA5DUEGjV4aqmhERlIm2tWnBWFRcUGpcFbAoBWw6IISzREslQ7VhSMxjkUpGWELA60UAgtl8rK/Xak0+PRXTPgtB5eMKo80bRyhAQtFWSRUVH3apTAEUyawLPD5lVM0Go8FIm+SYacbTDHyOrXhXil8beZ7UXjAuIDdSTQ+5PdCwyBvWPJKsnJLzqvRunfQRkOzseaNwMjB/pDbG84PdpJu8aa47vDgQvMk8pZ7Eu2LFZDAXGgm0fRxxGpUmAxJtU+xO5F7D9nuTOf2Ub394HVHi46L0TYnsZloHIlawfZYN93mTQHzUX8Lk+3Csn3QtY2zsnLduwRPf2lrSQPF3AL27Zns8wYa/Z+9cOcp3/+H4fkugjh3RTQGNHIAAfJKYW+xbHlewfZNkUDK5sXaPjd6DQeq7LZvs8w4tXB0p/fOn8o09bXROc27J+8IabbMTOYVzHRd/C+HEYwbsbGsHY0Bv3LToPtPNdl0PzK5zaHTZg4HT0C5TantEF9V1+GqOUh8b8vRZMqGPUJVm9Lmt4aeHFeRbU6cyn4R6n8Ei2ht2V2hfXbWiXLKjeMezf+dO8/zf0WLwr6a77TvUrEt37Lnj9KC+1VMtB9KNqiVUrYlAhSakQglVuC2FpwQaICsaFqNqu3UrU7TjV7WWqowioyotTcm4mUi2FDGSlH36GNlo4UlO08izQ5BEum0tJ3kkpxWGNndVgLTo9fIep/ojsDZ7pHUL0BJNfrmiZNkFvxaWe7kBp+u1dc/pvJfFfNr9sXl5MZeNvZQ6FWNwnAXSeY2zWCrRWUxtUNFy84m+Wb1HKPkABBVWLnOY9rm/VcCBy07V0OL0bkyX7sTN7tPBre9zuAC9B6MexzGojKPvH6G43ua1nY0aag3d9wWklrbHsVjbJGbs36OHXK6MuY4HUEUeuTyJ3d7tC8sw/Z/tCWZ0LMaTfY4tfYprSONvOnzXrfR1vuMyWKKMt3JR7skkiSLdaHxtfwceLq7QAvQ8dxDizeA3aP8QN6n9cVeVtnfw1uMnceR9GvYNMCH5UzWfuxDfd5uOg9CvR9k+z/AAoKqP3hHOTr/I6fJPnZDR2nxQGTt1jfrAcqUaTu/BoxgaAAAAOXAeig/IaOJ9Vx+0+nMUd669y4/a/tGJJ3B5kpbha+3qWXt6Ng4rndpdOGN+sB4cV5jJ0mklOrj5aBUzzgqbnVSR1W0enpNhtn5JM/bcslkurw/NczmZGqJwsrTVL+S5UDtud5OpJ8yg8eftTDaJB1Sx0oVSJ2tyX2gZ0TE6wg5zTilIMkFi1vrE0C3xhUyNW2zLHJljVJKwFY8KsOSWJD1hcqg9SpAWNcrmFUiNW0lZsrFm+rg9C0rGlLiJitL1WCp0o7uquQ1rdRSgzE7VNqf7G6G5uVRihdu/bd1Gep4+VpFRXQDZzpp/dtGnxPNDRjQTQvmTuj1V/tA2E+CSNwotk3gC0H4mmqLe3dLeHGuS6noT0VdhZDt+RpeGtLmgdUDe01PHj8l37Jonybr2gyM1aHAaAkgOHZoPRdv9z5P0f0vjWingxvdnft4lsLoDnZNERmNp+tJ1RXcOJXebK9lWPFTsmQyO+yNG/yjUr0ImhqaHcg5s1jOA17T+rXHMMZ2cwk9Qky4mxREQ47g1vYA01zIb89a4FX4GYx7G7wkcaBLK3Q0kahw4X4qjaG04wd57zpy3y1v8oOvna5raPT9rbbEAfDgnlnpr1J2ddKsp4MJj3Ge6c+TtPVjdWvnVILZfS9jmR5MxoOL4HVdNIc9zeJ+y7/AIF5/trpLJMes6hRBANHXlfgqdndIWR4mTC5ukgaWHska4EHxre9VEz3S59Om237RiL3R2hcXm9LsiY007oPMcfVLt10p05pjHskNb3osTyrWM2/iJceZJtZJACUM+RzTSpdnUp79Hj9mH0cBYwd6WHOJ4JphMO7qp0u3oDlMsq5w3Roo5PxI/ZHRufOL2wbtsAc7edu6HQeKpM9aJ5pN4ICSJMcnCfC90cjd17CWuB5EcUDNrotYztURyUq5jZV4i0Tno30Gys9+7Azqg06R1iNvieZ7hZRo536c5QWL1n/ANvz/wDamf7p3+ZYlo+LyAWiInLRjUWikme9rHMURCrGOVrWoUF3NUTFEs90ioWJmwRLAxFCNajxXvcGsaXE8A0FxPgAmYUxrA1dzsP2T509GRogaecp63kwa+tLv9i+yHBg60t5Dv3zux+TG/iSloaeK7L2LPkO3YYnyO/caTXieA813uxfYrPJRyZGwt+y3rv9fhHzXr+LjNjaGxsaxo4BgDWjyAU5JQBqaTkPbnth+z3BxaLIg94+vL+0d4gHqg+AXRUarh+SX5W3o2d/muezunDQD1gKTIbtPGijna1rbdPFMC4G3bzAxzT96UbV28840UzaEjWhzSQBbCASwjjrug6cwFyp6UyT50Rjk3dHss/CN8cdfAeiE2r0g95HBGWlpaw72vxWdNOwEFTcttJZp2mf0rrHbO6900DxO48j4XV8lxmf0/kkNRih2nigH5zxC+Jrv2cm6XNoalpBBHZqAkrxuKLltOW/gXm5732XOJ80ofmEcFZJkWhnMCnjMvaf5RMhKi2K1MFExtVTUTRGC4BNn5bd1IXuAWmZFnRO5FBOY+0lnItNcmIlqTnHcXVRSn5VBGENV2XRPCbO6SKiXuicYq4b4rjpwXN4uLVL0r2YmKMyuMjBJI0MjZ9axZuyNPIqfdbRxOZsWb3zod39o3iLHd9bhzXWdCy7B1Eb555RumOJpLasFu9Lq0UA4/4k12m8475HNc3ekou6jXHvuxRAvTVBy7dMUZZAKklAMkvCwfh3R2kVry5K8P3XURlrCbovavRuLLlJyMeDHlndoRkvdOXkU07gqN2oGgSxnsnhY5we+d5YOtusawcL6pcet5KWwuhb3SNyHvLdxzZBVvlcWkOH8I04lejbH2+zLY5zAOq8sc1xqq40a8Fpljqpwu56cfsb2RYji2R7pHN4+7c5mv8AE5g08B6r0PFxWRMayNrWNaKDWgAAdwCHx8RkO+5pNONus9UEDiB2rkelHtNhgtsFSScCeIHiU5LRcvp3e+Fi8a/9T8r7bfRYo6+06eVhqjJGpsUpOCzjngZoRUQQ7UZArbxto1XUbD9n+bk0Y4S1h+vJ+zb5XqfIKXs7/wBeZ+uYX0N+QRJ2qT5ec7F9jkLKOVKZD9hnUZ5uOp+S7XZOycXHG7jxsb27gsnxfxPmVDM+Efxf9xTDF+Bq00e1hPbp+vRDZGfHGLc7h28VrP4BcTtf40aI7z+mrG3ug+PD71xO2OnmpuS+W6380q6R/W/XILiHcSo2fp1cvSSR/wAPVb80vyHF3E2h8T4Va/gU4wztoEjXTkme0M8ytitob7tpbp9azdlCQ8VdPwWeVV45qIfTgNEJkybyHn4qLVOnRjelZ0VMk6tchH8VURtaJlb9MoINyg/gnoVdPm3wRmzYSTaUtXRbIRrUKGf0cUh/orWm0aeCAylnavSMj70CZdH2TGYNjcG3pvO4N/e7yOXek0PxJ3s34x4t+8J3qHj7drlwOOVFA0CRrm/td/gWnmTyNjTxTbD2C1swjEJfC0AMc6xun6zGO4lvDU9pVOwf9Zd/BH/yld9FwHgFv4+sIM72HOIxsRaGhrd02G6ac1zWxYixkr42taXk7rD1W7rSWs1A0JAJvvXUZ3/xv/hP3JDFw/k/5UrSw+XmPT7p3JK4Y7GvgEdiQEgOc412cG162uMx27zhZoXqTwATn2h//ZT/AOD/AKbUmi+CT+H8Qr3qM/yb3D/tEX8sn+VbXMrFnwh8q//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NZ"/>
          </a:p>
        </p:txBody>
      </p:sp>
      <p:pic>
        <p:nvPicPr>
          <p:cNvPr id="17420" name="Picture 12" descr="http://homepages.ihug.co.nz/~rex.w/1%20Black%20Robin.jpg"/>
          <p:cNvPicPr>
            <a:picLocks noChangeAspect="1" noChangeArrowheads="1"/>
          </p:cNvPicPr>
          <p:nvPr/>
        </p:nvPicPr>
        <p:blipFill>
          <a:blip r:embed="rId5" cstate="print"/>
          <a:srcRect/>
          <a:stretch>
            <a:fillRect/>
          </a:stretch>
        </p:blipFill>
        <p:spPr bwMode="auto">
          <a:xfrm>
            <a:off x="3563888" y="2132857"/>
            <a:ext cx="2664296" cy="1872208"/>
          </a:xfrm>
          <a:prstGeom prst="rect">
            <a:avLst/>
          </a:prstGeom>
          <a:noFill/>
        </p:spPr>
      </p:pic>
      <p:pic>
        <p:nvPicPr>
          <p:cNvPr id="17422" name="Picture 14" descr="http://upload.wikimedia.org/wikipedia/commons/1/1a/Black-necked_Stilt.jpg"/>
          <p:cNvPicPr>
            <a:picLocks noChangeAspect="1" noChangeArrowheads="1"/>
          </p:cNvPicPr>
          <p:nvPr/>
        </p:nvPicPr>
        <p:blipFill>
          <a:blip r:embed="rId6" cstate="print"/>
          <a:srcRect/>
          <a:stretch>
            <a:fillRect/>
          </a:stretch>
        </p:blipFill>
        <p:spPr bwMode="auto">
          <a:xfrm>
            <a:off x="6228184" y="2132857"/>
            <a:ext cx="2448272" cy="1872207"/>
          </a:xfrm>
          <a:prstGeom prst="rect">
            <a:avLst/>
          </a:prstGeom>
          <a:noFill/>
        </p:spPr>
      </p:pic>
      <p:sp>
        <p:nvSpPr>
          <p:cNvPr id="17424" name="AutoShape 16" descr="data:image/jpeg;base64,/9j/4AAQSkZJRgABAQAAAQABAAD/2wCEAAkGBhMSERUUExQVFRUWGRwaGBgYGB0fIBoeGxwYHB8ZHyAcHCYgHBojHxgXHy8gIycqLCwsHCAxNTAqNSYrLCkBCQoKDgwOGg8PGiwkHyQsLCwsLCwsLCwsLCwsLCwsLCwsLCwsLCwsLCwsLCwsLCwsLCwsLCwsLCwsLCwpLCwsLP/AABEIANQA7gMBIgACEQEDEQH/xAAbAAACAwEBAQAAAAAAAAAAAAAEBQIDBgAHAf/EADsQAAIBAgUCBQIEBQIHAAMAAAECEQADBAUSITFBUQYTImFxMoGRobHBI0JS0fAU4QcVFmJygvEkM9L/xAAZAQADAQEBAAAAAAAAAAAAAAABAgMEAAX/xAApEQACAgICAQMDBAMAAAAAAAAAAQIRITEDEkETIlEyYYEEcaGxI0KR/9oADAMBAAIRAxEAPwAu6yCWVVB3kqIqzKMTMleAee5qhdKAFfpJJ3P+dTVr4gADSAqg6mA61h7eTOU59kSMrXFNwE7mFnf7cVj8Pjwp3BkHr+tbgZgYBn6hOx4rN5qii6Pq9R31Rv8Aeo83WrRo4pvQPbxmswLU9dQNHsl1uYCSOI2nbpS5nA6kAbfNWWLlySokgisrba0UmvIdmH8MA7kDif2pXaute2baN4FGWk8zSLl0Wws/V1PamljJFDiSp2PqBiam5dasPS9fuLBivIXUFBUg7E7mKVW2bSL2gCW4nj8KdY/JpGrUpG/2iszlYD3bhBbyljnqesVs4X2iCMqWRtn2m5ocGNaiaI8P4zzVa0zMSnG4A/3oe7gzds/wk1ENCk9AahlWUmwhumPMQnVIn3/Sl5HGEc/sHr6jaQ0wuU6HY6o1idj/AE9fmn1lZtwtwaolff2rJ5bj7l4OwYckD4PNHWsS5AAA55iDt2qUW1ySb+EJyxxFeT7b8y9dZRsqGWM8T0pxZsoqlt2jk0qyHBl7r7MxJmOB8n2rT38IyLyqkdOh9q0xgt0Z54dCLHJoQMplWPpjkGrLtsH1N29Q+etMkt6UOkrB3A6/jSnFZiGtyQdQ9JA6g7flT14YpnLThrj2lUtpJjbpzV2Bwxb1MGABgCN2P9qYWbLJMDS3zzViZiRyvx81n9OF5Gv4M9jjcLkMG1Hmf82AonLcBJhpJpw2MUcrE8/NTteSw6qe4NXXTyMpANjGrZLaQdXA/tWcxeNuXbsEEfetDm2Suo8xG1gcxz+FBYPNIMG0GaeaD9v0otCUXlC7HBk09Z5Aq7D5Tcca4I9zWtwmEL+soq+x5+aOv2LZGkgn2Arlx4ySlyGbwWSp5esvJ7CrRlKkGJJo+1lUAi0jrv1BqGMRwsaoPxFJjwL2sUYu0bQBJ5qDZnP0Ge/SD2obHYG45Ie5+NFeHcFbs6oGstuS37UtK7ZVRXk0WJuW7noK/SfSR0I4oKxekkMNx9UiKe5dknmOzQFWZ+T3pX4ryt7dxLllXcHYgb8cbDpzTtt5+DOsgiN5dzTqGluh5HOwJ6VPMMN5xCjUT2nb5pBi7+uAdiPb8qtuYhTb9YaI6TPzWbu9GiMLpluSWy14oIA1FST7dqquZibd7WkQCRDUyyzLPLbC3EkpdYD42NZrPcG63n8sFjqII6DczVoRUlcSjjT9w2xmaW7wlgFMAbGd6Jy/FXGCofUnB9hE0nwGVFnKvpRCvqb+kjqe1M7mhh5WHkKI9ZP/AOzuT2HtScnGnktBJLA1kW1C2yrAn1Tww7e1Lv8Aky+YXw5EHlSduKjg8T5braJnVJPtWmF+zbIS4oQmDJ/7pjjvUo2n7WSmpaYHluE0gjQRIgwTpPuD0qlUVtcDfgoWJ/Xfin4xyooUXNt4Xjf96V47GWWckGGTt1966bvYqxoAwGXKAQsICI9M7n77iq7aPbOluBO8czUM2xvoDL6CCDt143qNzOPTqILKDwOJIgg0scvK2HPZDPIMU4fSitpYiW6f7Voc+GoomnV1MciPesvlGa6ripEbbEdfk1orMMSW1TwCTt9vat/FlUZuVe4BzRtKhVWIEj7dKFy9XdiSwCjf0L+RNUZ1fRrvl6iN/UByPj5ppfK2rYC7QO/Wuz2chPArzW2GeAeNxHbrQ9jKp0nzSGmTI2irsFl5uv58lVM+k0ThssWB6zJPQV3W3oa60E3stS4mlxv/AFdT/nagbOS21MFzvsNuKljZtLJZo6yOKUr4pUe8GjKo+AJNjy3lqoSdbH2FC3cSLRm3Zk8yf3qpvEErr06NvxpZd8QsxgDah7aspGErWB3/ANS3UEm0hjfrx2oRP+It31abKKS20jgDpxvWafxeQ8RO8RRGMza29vddLUsooPVxeUPv+tMWSd1ALTsOPb4q654gxF1JcIR7rvWZye0X/m9zR9zFG22ktII2pYxXkDzojfzIhgSoAO1RxFxWPpNAZjjQW09aWPjmmAuw60sotyGij2v/AFMA6FEDoxiaw+c/8RteHcIfLuKYIRtzvBHx8UHiLt627s1swqnW0+nbcETzWBv4v1+ltKtyY6/4afg4uzth44rYxwuMZp5hpKwdx3U1o8BgkuW4fFJbjlX+o1ncvxCsNLRuSFI/MzRuPwD+U14KCq7M3UD+9NOFyrRr0aTIccNa4cXbbqjh0KncEHcb1M4cNevtc9KK5JY9JJ29ye1Z/wAKZdbe4t20x2+sHlCu+o/9prZeKMPcYqbZCofWV06g5PM7c9u1Dr0bijpR7pWIMRee6DpTy7aOV0D4+o9yZNWYdkUquqTp4pjiWW3ZLts5ElR7QJrOYe/F4ltgSCCRzPEe1Rj2myzSSwa69ZVELraCmIYgAt8ieKuxOGteYDdDFtKTuIiNunt3qjNsUFS3YDks2kskbj+YGenxVmX5rbJAe3reIU6thB6/1bmlbom83o+ZhlMNrhY4WNwNuPYzWaxK3VYMIMEgkduvStPjM9RzpbfTII4E/A/Wq7Ngs0IJE99vmpLlt1Rmc6dJCu26skOOSOew/wDldgbTEaPToafqmm9opaabiDY76twf3FU5hnFl/VaTQycb/V7gVXjb0U7uSwiOT2bQU+kal51CCJ6zO4ox8xVUZt9gZkzPwe1Zy1mDXTJGjR9TcEj39qjm+ZIECKY2k+47e9Ouy8meXG3IMyXDviLzN9Xz0o3M7AN5bJYcSRP5H3rM4DxPewuoW2ALxuRMf2p54Rtl7j3HMnljPPWaootr7izg45Y/zjMFs2YA4AAgce9A4fDXBYDCZ3IBHIrrdl8S9x29NmYVY+oDqD2o5seupbYILTx/ntWhqyf2FeDzwN6bsEcQf96WY7wgXuG5YHoPQkST7DtWyvoQYNtXHwDFDK1u0h9DfeuapZeDlLODBI7FmQqRp2g+1cSdSADaRTLOscgbUFO+5H/2gGxyKFbTIYgj2rHJOWtGqDbpmTz5GVzturHevuFxxudyQN609+35zsTbWO5pa+kTGkfArSuRdEqKTjeWQy7GaAd4phjczRragEa+BvWSv27hbcEg0zTBiBcA42YV0oKPnYigtgq37i3CxEmY36CnGHzNQPp396iLCvztRlvL7TbGABSSqSuh31vWQTPfGt7Ei4iIqWoM7SY+TwfisiWJWNoB/WtIubWLwIu22Rjsblv37rwarwvhQ65J1ID02J7T2rXwqMFVUI40sCzK8QyhlHDc7UWty68WrMkMACZIB9zPFaO1k1vzFAtlFJ9YG52HSmfiG9a8kWMJa0rsW1CCY6UHJ9vpKp+2rEL3RZsNaRpuOYuOonUe0j+X9a0eD8VCLSuTsgUj3G1ZDL00sVjg0TcYsT6V/Cm6LyC6wbTy1vTummICAyYIiDt7iqctv2Qmq7b1FPSi6SYuIY+f2NIsovtbOpT7QfetBiIa2VtzbLAa3ncHYH7R1FZOThrRWM0y3xBiURRdYK10jSGO/P1THQAGk/h3MA1s3HIUB1Xb232+Y4rsyQX0BVimgwCei7rMf+s/eqkwgsYdWB8yW1OziNwIUAT79qVxVUL5Lwym++piV5J/vNanJsytiFhYIO/evNcdix5wVNSkRqIMq3/bEe9H2vEIshQyx6jLEbe0dqlLikpJxM04m1zrFWluBrn8QRv7bbSeSDSSyLbepCZ5JUHbsKqueJbL7sfQEEmN5Pz2ovCsdU2iXQrvCgEDuDwZ4kVOSX5HjaVGVzDMRbu6VIb1eqf84qeeYwXIdInYQvG3b2obMdIuErbY6T6iYO3T70TmZs/6W01pgGPzt3rZSVJIuljAquq2sAgaW/D/AO1oMjxVy3FlYi6YJ7LyfvG1CWMPcNkGBPImi7CRIJ0kbgillP5Iz9xqMZnCqBZssoIgeyjr96rXE4SxDjU9xRuSSZP7VlDl1yRDhRyR3phoAADFSePqH509tZZL0lRs/DuavdttcYhWYmBzA7U4cM6jZGPzH7VmMgy23rD222VZYTsK0QIO+kHV7xTwk6Mz2Ksw8P2boKkANvxz81j87ye7YXQlv0A/VyTTnNrPkYjV/EVX21TIBnjnimeE8RAghoYKd2/eKSVXWi8Iyirjk8xxONbD3SdyOx+KWvmwJMjmvUvEeUYXExcLRp3261k8T4Tt3N8OGuMDJAFcpwjiReLc1dCbBW7lwg8jt2ojz0svpYzOx7CjrWWXgdHlupPSDNFYnwviQgNpFc9jyKW1J5DHAutWiCS5+D+1D3sWjmAC0dhQOa27wCm4rK67MCIojBKbdoMVJLmdu3Sm6UrZVRWwjxr4bfBYllQ/wnOq2w6odx+HFaXwf4WTFWwUvS/USNvsTNM7+It43DKkxc3NkMRM/wA1v3U7iDwaxQGlyuHXQQfW0H7gDnmoxnLmh0bqS2P16v7HomNyS5YUq1zDkgTNx1Uj2iZisr/zm5bY+ZbsMkSNJPPsx5FR8M5C17Eh71zVpJYqZl4EwOm+wpRm+Hu32YRDyZDGIJPT9IrTC44sm0mD5lmaXMSrW7ZtNHrUnYnuI5BFXPZI2UwJnakuNyy5YuLqIZusbx7T3rTDEBUDRBI68itMtEy61gmMEb/NNsvV0aHEr16ikGGzNp5kVpcvzGVIEzHNJs6qK8+yjSyhNXl3DyvfYkbcdRv3pH4iAsXdBB3bSo7Qf8FNzf0NqBMj3O/tTK5bTELLIrE7zG8+/v71P08jXR5/mGG8u4V1Ea9Lr6thHIPvxS3Mse7EbBZ5jcNG0xxW1xfg9GkqzB49IbcD2nkD2rL5t4ZvoR/DkRuUMj5qkVnItoNwdv8AhQTMoB32NH5Dj2Qjy32iBHT7dqW4TDklQLdxdJG/FazKcLbsXdXpTUsweST/ADCdhWDlWHZzVuhdi8qDWdQBDBobs88/eluYZLptWwX0KCeRvB3pti89YSqySJkxsd6gLZu7XXBDEAalPq9htSw5JRy9F4waWxLY82BcE6J23E7foKeYXJrt06ltnTGzd60eE8K2EtjXbWR2MgH3EwT7U4wFn0lidjwOwFbYwUllEZbwY9fA966v8QC3B6mT+Amhcz/4eXTBtvbYDmZEfrNb+5iexFV27m/NVUUgNsxfh3KMZh3Kkg2WI16WEwPmD+FayxmILfSR2DdhtP3r5dB54+KFuMI9xydzU+SF5RGXH2yC+L8ApTzQygAfSXP4gHrWQSwxE23G/wC/Q1rMwzBb2HuWo1dgVB/+H3Fee2bV23dKEELyfipfI3HaHuYM9uz/ABOO60oyzMrqXNVm4QehB/Wm+LxHp0MPSwke9D+G8jF68q2ZWTBnt3qftp2isXI3+ReJGW15uJdGPEaRNF4XxgtzV5dsKB/OdhWZxOUi1dFuQ5nt261DMMBcbhxpHQDioN5pFIX5Q5x2JsXzp0KW5M9aExGVLcICWgUA2KmPtEUNlGQlX13boIHSIrWlAqr5BQBt/aucmnRTrizNpZFs6vQFuEm4FadNzrGknY8/erMZlouMTZtgXGH8VpAHzvxq5P3pndx5trcukLdUmQoUyJ3liCNI+ZpCniUvfh7SICCNCkkOOo36xBBqWn6sPH8jrK6sX5gxVmtofYnUIAG+kEdyBXy7nbmy6G3bckbuR6h23HJ+aGz7JXsOGQk2n3ttPM/yn3HBpVcxbSVYxHUDkdJ6Vvio8iUkTysB/iPAW7bW7oMW7yB0HYgaWSdzsR+YoPDYjzCAN46noPemmUi3isFctPJ8h/NtnrpPpcf+M6W+1K8c9uyANW3Ycf71SDx18iNWOMULVlBDWi3UaZ/SauybHnWCGFkEfXED9DP4VkLWYyQWA34npTY4k7EvqjqOg32FUoRqjRXrFtn9dx5J+rSN/eNiJ9xQ2Yi2p02jcA66hEn4mkt3PDbby1aC3Lcn/ajcM2q4WJ5JPB4+9GgMmr3bbTpPHMGD+FNstxIufWV1dv8AfpVmDxrn0gbdO+3Sa+myPr2GonZV3/PinSQhLEWUVoYb/M/oKDvY9A53eQP5lHTtIBpuLq6dBl+uoKNvhuaoxGGCwQ7Hpp2Ox25O4oOCewGcv2bd0nS1wE/Ap34byVrcsxLCQVDmfV/UOxo3C5PaO5bS0TC7j8zP4VZiMWLMoDwJ1dI96RwjFaHTbwTxZ9QOxg7mOnuetUXsxVZ3jtHB/Ck1/N/VPxsD+Y60rzHFaj6e+8e9CLsZoe3s/Cnnb9q+4fPlO4Neb5vmZYlAdgefapf8xQLbW2jah9bE/VPURusCKv0Fxo9MOdAnn96s/wBcO+x7ViMNioOmWnrPQ9q0Fi9K6eNqDRxK+Sl4Hoef70Rd8FF/Ul3V1IO3NL8Vf1Kd91q7CeI7iII309P6h2rHzRe0FbyXv4fS0oS6txhyPb2kdKdZObNsNctoBC7H37UMuKeEuW/Vbffnj2INWYnULiINMv0OwHvWRznouorZWuYtdcTGx3I6HtR+JymBOuG7NsKiLbrI8uBOzJG5qV3Ux0M7zMyYke0daz8l9rfgrHQOMqu3Ea2Qp2ksP0om5l7LatLpJAXlT1pnk2NXDsReMhuCRH296Ot37R5Ho6e3tV4q1gRvJ5i2NkebbuExsTxImIPeOJ6zU7VtcSpDKVZfUroAJEwTE8jb86qwNhAWZVCpPqXkQ2088TFEZfeC3TqIUiQSdo9oHTfjtV8K0DLH+W2BcseRiWGm5Oi4pkBh/Op/VfkVnPFGV2cNgwvlBcSpA1iZYyN56qR+VC4/Ob2CxBmDZcz5Z4I/Zh0YVoswzKzi7KlHIZOnUDaUI6qenas8W+Jpr6WO1f7mW8M6/P03AAlzUjn/AM1K7ewJFZzMcItslZlgYJJ6iKaeJMvuWbquXJtk6rZAgbHj/wAgdiP7ihc+sJ/qiY9Dw+3Z/Vt+MV6EPqv5X9E0sCm1iO542rUeHLAuKdtjsCeAf70px+RqFLITHbsKb5Rd8tEUfIHuYn9BV7TJybolnHh5IAn19f8AYf3ojIMqW1Zd7rOZMW1B4j+b4rr11nxEMVWRwPbj3qrFNc06RJE7iYPEdqKJ/YY4PGsDsR/anWGzJCGPEb7d/wBqyhsOiwQRPfYxReWNEzx2+KKFNK+PHljbdv0qzB4fV9RAB6AbmktvEa+Twem5+KYWMYCQCRttxx95o+QBdgpMBeON99zVWdZU5trpEMZIg9Bt/fpS/NbyWyLmp1BYA6QCIJ5gg7e9TznxPhlcf6W5PV7jdPb7/Fc49kFOhBmGU3VXjcdv870ivYS+No4k87/57VsL3iy3d+pgxPbc/aN6+WWF3cbbQNQ/apJdSnZowuAy4sxLiOdophhcoQNI/PpWsv5OYkFPffj7f2pfiMFpjcfIq3cQHs4dR+9W3b+kDTvP5VBWI4oK/iOB3pGzkjsZjVUagZ1CI/eiPCmNU3UFwgA9TxO8E+3SsxddmbSd4MCjcChUx+NSkriaKSR6li8x9JRUAXidgJ7ih8Bh7pOwBYH6nbp1igMDmb3GVUsKzQASxMccz8b03W0rXCOmk6vVPHUe21eZytpaKRSF2YYy/h3KWG2ckkSCAfvwaOwdi/cUMzAXU5kghh+1C4zE2RLxqYxt/tRWEm4oa2gtFQdTkHf2jrS9otWn/wBC0zQ5JhmxRC3NIgepWG8jqParM58MeV6ldiGPyB9qzGCz023Fy22pkPqHcdQJ3itNhvEnnD+E4A5huk9N+oJpvUUEI4uTsx93wvftXiHtLcVtRhN9uk6d1gxFCXMmOKCvbjVEOjFgYBEMpA9TAbHbpW3wnjOw+zMA7uAI40mIMjsJn3pnmWAt3lIYEKmy6TpExyCu+0/j3rU6eY7MkeWSxJHmGIy8YxfL1q9y2p0MP+3+rYdOaR5Tll5WXUdLAwQTvEwB+ZNep4vwpcUhrd8i96ZbQoL99XQHn1DneR1oG9k96IKW0OrUDp3G0bdINQbfGur1/RqU1PWzA43Hr5jWbxDWGPq/qtt0uL79x1G3alWa5e1rRJ2X0hl3DIfUjqeoPqHtFE+L8ke2xY7ydzxNE+HUa7Z8q4UZGDBYPqtmDsQdwrEAyJE+9a4yXVSR1UCYfC2yGZmKgf1H8wPiAPmr8usJcXVIBB2PWAdvie1ZzEW22ERHJNXYfGkLEb7AR+Z/SrqIGh6ltQ5YrPaP1npTDD3lOwEGREn86S4TGsVOoRHvx0k/lV6YospZAduvc+1FYJNDW7grjOZKyff/AA0FmIa0rbiY6HvUMpzJhDkbDfcc/wB6con+oturEE9VB3juPemvwxapifKsbKx1n/DT3J8LrOksFXq3QCs3eyNxtaYtJ2BMfYgDeqjir9hCjnVcZhA9uAB23pkgSzo32e47C2rcRAPLtuSPZe/avNMwxK32IsWglsbAnaB3J7n71DNMUNXrY3W7T6R7bc/jRtjCalVrpkfy21EKPw5/zmn7UsgUa0d4fRVc6VZhEF1U7+w7D9a1FjHLwRp+0Vn9ZXjaO2322oyxi9Ygkz71m5HJuyqSoPxONjg7UvOJneoX8ER1oHEYe70g0U2dSCL+ZKoO+/zSlMZLD27V9/5Y5MsQJoxcAFHb5phvaiWAtCSSOaj/AKceZHA/z/avl+7p0jhRzQlzF/xCw422+9LZyTeTd5XlxupKNpIEE6o9txG4pz4fy1bVq5ruLs2hiPpgjbbpvSTwqwcMIJ2mB8Df7U7xGEVrVwetRdhyI3gbT7T+1efzX2aKw0X/APISNJW5YCk7HQJNfcZlAcwcSAQPoIAH61Gzc120VtJKD0kbE6eBQpytbh1kXGutIQE6d+xgbxWeMb+GUuvkV3sB5TMmpSx4A3nr8j5orL3xAWQgCtP1DqDHXeuu27qgDUoIMfHExtzxWgXCi4FN0kiNgCBvtO32qkYdbbA5XoRo9uzcSzZtsWJIDEHSD1gxMe8VHGZleEEXRctkgOFY6QSdoiCyjtWjzHNLDWbgwwlpZSD6SNZ9QLN9IAmD7VnMnt4dmNsXHkAgkjpzIIG4naSoJB6UnWve/wCSal2xWC7F+PL9tQWFt5EbCCGQjfnfYjar8q8XtjUurctWk/oD7gnopPQ9NXvSnNfDbICqAuG9SMDIkfywOCR+lW3snxJw66ECuxEs3p46mSJIA469qvKml1J+nFPKMNm+XsQ4K6bikzbncQd4neB2pVYvlTbujm2QD9jt/atpnV+1i1W0DpviAt07SFn0mJPwZ7DjjJ2bEXfLdgwb0kwQfY+oA81o4Z3EpJUHZ/ZdHLardxSx3WTEmYIgQd+PmkjSJinFy+bWJAcaluW7ete/pAn5BEg1Rm+F8pxp3Q+pWHUf3HbpFVg3hM60BWL7D4PSKa4fHM6aEWem/AHNLcTdEQJ279+vzXYXFlSApgDffr/nb4qgJK0aLGn0JbIGoRxwAQTHvzQqYlkEqfy4FfMZmgdw0aVgGOSDx+FTwL61NvUF1b7g7iiRqh3luYemW67z2pfn1jzXS4sMV5jbb7nkVfdsAB1aV0gQR2jYD5pLisY66guyjqefw70E8nJfBUcp0oTtMbbEk+3YfYUTaxgZRAiAP7UpOMYeoyfv/n5UXauaoIB371SVDU/IdaMk0xw9gdO1LbFwdOaZ4dx2pBGMLdqRvVb4YGp2jVr7jbiuFFV9AvWaW4q4WMHinN+xzz8ml7YUKCaDGQqxFoHfoPwFLAxBpldxBBIAGnrI5oE2SD80qZpho0HhrMWtMrA7qQR77RHxEV6ddxytLvoBZAGXY7ciN+OsV5JgjpM+8/hXoOGxD3LKW11E6AQBpEdYk/MD4rFz1tujlvA8xDBHh406Rp2Bgd/aJ+aFzG2HFtg0BfULitAg+8Seuw3pJ/ysq4uPbuGDJ1PP5bD9q12XYO1fjQSCq/QQAASOQQOZ6damqCwXDLbtKbisrB29SsY4neG33P7UM3iCyplV3PIVT/el+Lwvk3y151UCIj2+rYgydx+NVNjTcYtZZVHtsfv36Usm62NFWF3cFdY6rVtdJ2LsDAk7tCyWM7n9KnldsYW4HALOZMQBOmSdIBJ394p1bzq9cXQUWzz6h/L8BiCfmqFwnmKx1Lc08yrNp7nSvqHypilcpTj1rAvVLJTj85uYxRew58rTIuKwhomNUbyOhEdqIxuGugELaYkA/wAQjcSBKwCY4+0n5qOByt0PnLcVUEhltnUjjc7SAycb6gTzuaNyzxUjt5bSriRPTbv22gzwe9FqsnLOEeTDJL1u95kEwZ43Unjbgj/u3BHY028V+GxfsnFWx60Gm4vbtcjpPWtjnecWgNKMjITpbf06m7Hk/I/SlAF9LgbDwzqSjITtcXY7ztxvzXLmm5Jx0M40s7MBjcLdueTdUEsECtHPLb/mRNGNlV25a0FZA9SmeD3EbRG1bX/S2lW41y0VXUSdtSrMCOhiduKWNj38027AlQhcdPSoJOx4FaY86b61ok4NK0ea3lMktM9agTFarO0/1AJOlWnkDmNqQ2MldiZZVRfqdj6R+Akn2AmtiljJylYMuObSVgEGmeUZgioZBlTMzt7bbyaszLw9h0w/mWsbbvOI1W9LId/6dX1fhWeVyOtMmpLAksbNaM+D+pidh/hpZmeZ69gONt+1KhiIEd+ajr996ZRp2DBYpjY8UXYYhFPuf1rsHgS5HVeTHSib6+oDeAOOI9qEmh1sus3BM0yw97tSe245n2oyweKUSSHmHukdfxohWnp+dLMLvEU4s4E8tI/SuJlV9OkfhQGIwbNxIrY4DJTcMngCZHWiLvhuTKbgUjCjzi5l0H1dKhewWmGPJEj/AD8K9Bx3hssNRWIpf/0k1yXHpVeZ/alofsY21gyAJ616HbwKXtDB7iMqyVDIDA6wygkf5tSC1g9V2SPTbH4xA6U4ueF7vmhrCq3UMzMWBPSf77EVCavA8X5L7+Nc+gW8Sy+2lvuNJIH2pvg0FkC4pNzTyqrFxe4Inft1of8A5FasHzLoW20BtK7SeoMGIJ6VZhs4wxmS4c8kCZ94IP5CssllVgqtDDMmt3bWsoblt4MABmUjrB3kcGPuO2fu5RhbsHzShH9aFT94HNNsNnQ1m3uxKEgaYZiOOesSOaAxmADbvdCTuCSFf4YQQf8AyEe80bTVTBVaAB4Xe3iCCGIK3N5iJRgNQJj/ANth3jivuSeHtL+Yl5gUPqKyQJ30gH6ywggDbrNPMJ/qGvTddPJGqCylXAKmORBPvMbTRWLxKQq2zoCmJgDVO5bSvCkj7jfgCqOSptIRO3Vi3Mywtrde4LC6tKIH6EmSWHpkxydgZHaJZxlKXsLFgjWTqKBlHm95ZeSOgNUZupusBesSCI1h5U/9r9VPYnYGKO8N5Zaw3mnyLiTGrzGkQvXidO4PvU7z2H8UZHI8sN43Vui5avLuouQFgbbkrtBgd960GSYHzhNyVUbOFCkL7KYJLGIMcUxe0t5tRuNoMKCIXc9FnVI9jwKT595/n6DbfyivpYOeRO0zydukcRXP3XQy+4ZnOKuX7gW1Fuza+iJ1E8EmVjcf7zUMJZt+ZrW2mpOCpU+xBUQY6GNvalRtI1mRNu4i/U06WUsd9js4Mg/FQy+8bdt9y2kjdWZQCeZ5JEb/AG9qSVrayFJNYLc58OW0uM6aArHiAYmTPMj/ANhG1JMf4Ge+G8m6Lh0/SQAV+IhT+Va5m9Np7tr06DqYoSxCs0KA8szHoNIgbkgUDgMxv3LGLuaFBGh7aAwANUMvO2xFM5cid2KutaMBiPBi2SFu4hATyqeo/sPzpLjcJbt3NJFzT0JgbfYRXqmAzcYhf41lD00kaoI+dj3r7e8M4C+u9srPW0/X/wAGn8qvD9Q0/eCUcYPPMH4Xt3Yh3E9dv7VG54SCtGvUImI/UifyrZXPA9hRpw+Ja3/UXQkn2gcVFcKthj5r27o41KSD90MEfaaov1KcqUicoNZoX+FcpYGW0kHbR0X4H7mjM98Oj1FBA52FP8HloHrt+lT1bj7E0l8QPiw58uHWNoKnf45qrmkyaTbs8/uWmRyKY4bpI/CtLeydMRb1j6o3Ebz1BHSKCt+H3EGNo3+xP7RT9kM5WV4PY7AmttlGG1L/ABIA5j/PtQOWZUoUatp6VobGXWxBma6yY4wNtQsLx3og6R2pe2MgQIiqcRmAAA60bQKG1u6vtFTKJEcA/vSYXjzwOtB4nxBbUETrjnfafv8AFZpfqYRwVXDJguZ4NRdYKpIMBQoJJjf+USPmmGW+dbtDWQgUQCzQwH9LQfUvt+lVYG/iLwOlhbU9h+7QPyPxUcScPbYu7G8yLJBJKDpLHruY7e1ZJcrm70WjGkTtYRHW6W139caigYgFZggnYc0iuXMPbcIEdmP9d4wPkWzReKzq7fgHSigSqW2hYgEQCBJg8CvpkJuoVtP1LOqI7DbVH33qTn18jpfYKuWbltJtXMNa6mFI7EGYJY+1A38W4ko5cajBBI5CnfSFEzIqjD5Dd0rctM1xCd2Lj08kkhgIHeJor/RF0KEaoIJ0uSRIaAdIiNulVXV4VAtjPzWF/SWkFvSBKqFI3kGdUGBGxmZqzC2XDnzLgJJDOyTv03U7CRtsKCv5iFKp/Iu4IBJBJnkrO880Rhr4VgHa0iREowdpO5BHMbEz0pW3JVpGdyisJH29gxb/AIli6iyNIUyFJXk9edh0immXZgpt3ARIVTqIkrwCVWenYD3pbawasupVDjcDVPck7gjk+wmIkVXmmaNbe3aYQkfxGAYLqYaSFJkaVBiNXM10U6KpqhV4tzi5bNtrUFf6dMrpJ2AA/mBBkjefjfr+nzSBc0uTAtFoBHOzTAYiDpPE87imqFbg8u+VID6FYgek8b+oneJ3ParsXkTpdtta06YiIB2Ck7GP5oA+1HePI1ksBcsqrebh4I1AgFmAEAaogmG46jYSOtJMVmGGtsWspeBCgwVUqwPEw3HQERHEc0TgMBfR7b6wFuFWgmR6j6kHYyTA2+9N8yySdNw+kr5isDKqw1bF+6AbwPqPzV1lZE08FN3B+faX1v67YEtu6zBI+4Gk+xHFfcjwHlh7Z/mVo9MRG8wDvMcn7UPduXgLardTSJ1s7Q7Dcgyo2BLNCjcAAb0xsFrcNHpMa2A0qwO388Fj8CpOabxoeqF+KsqUfQyKU+raeo+IkkCd6V27Wszc0oRwTuD8HUpp9cwty3cL21AQBlaFLH2bWxgDgxECOTVT5oC+jW10kTKsYYdSNM8UjxJVn8jJ2hLj8mbZktrdA3Ny25kbcQW1DnrttSy9i7j3QbQtmFE23AEkbQGBkseeT71oLOJsBXcaLfCKy23JBbc7uwB9II2HUVY+Pwrj0XLpvGAiEFZY8AkwKrecIRfcy2MwPmGSugk/QWnT/wBv2olfChABIaeQq8n5P8o/P9aa30vWiFJOo7loVkTuoI2DCN2iB070dluIBadepDElTq5Mai3G3WJjY1D053kt3xgQYPA37esvhhcUmdQ1Bh9+v3/GjMFeUgyr2gZHrKiOvWT/AIa0niK7iLeG1YS4jNIksVgg9ZJj2rL2cNeu4K42JUa1uDYCZETtHO4HHarStK7JKniizEWbKjV5+wPOmR+3WgsV4iRPSLqfcEVeuBF1VUyQvRT88iAe/INMcB4ItBdRsWiH5DiWPxpUn7RXQcpK+zA0lhozP/UhMwyH4Y/2raYLFW3VX0iSIkj2rMX/APhtasuXFxuC2jjSPcnTI+RU8Ji2RgIKYcCS7yC3YWx+2/2puWDvDGg4/ALneYXbjFV1iTACL+J9hQGU+u4bTpqC8oW0E+4Pf529qdtnTk/wgqqObj7D3/3iaoxXhEXB5nmFySINpQRJ6yGqKiqpodS+BzicGQgW2xjb0XXhvswbSw+wojB5WVgXFIJTYhduhAJDajuI6x8UIuSqpUM2gAcelmYx9RePST2mrTijbAAgaehW4zDn1fSRvO5010Yr8iNsldxCbnyxsYghQBHfeTRVvTcOtbu3AULMHtMGfy5oS1eQT/HtI8hQusqOd4V0kHfgAiewoTHZldsL9Vp01H1KQNUe0zqE8iulaCi65fBZ9r5PlMCFOpYkS4XWSpjb4PFHeGcQ94MEVrigCCzRESI2A/Dfmhsrx9twGDopI0gk7kkRBJ7wOeo96ZeEcOy3r1ssGZQCSRvv96Fdm3QNIxtrxGzXEtaEYMwUFgZgkCdm3igVzGbhkEFCV24OkkTuau8PeHXbGWpa5aKuGKuhhgp4UjqdxvTHF+EWF52V7TEuzEEnYEmBA6/vWjrWGZ5KTVI0WWZj5mFS6fSLbtqjhtOlh78x+JoDILOMueavmEAtvvKtP9JHX4B9xT3KH8gDDPof0Sy6TAB6H8a+3MLZV5DaiohVJlE9vSJj4HyTS9vFZHSkhJichuFizsEDQPWSJYwDpA+ptiY2rSYTcBWJXYiBtq25MdT2FLv9a1u8C7q9u5MHnQ0RCnovx3orD4UCW1Tvsqt32juvQ7UIpS2UZE3TKogVHnYD6iPeRI7wCD37VLFXtdwq7jRqk6V+ox0j3iN+lC383QEW7YVXggsY9I42mlK5Y9y7KXV1KQVJaCI6Cdhv0qii/Ao5xQt3EK2VEj6wBquAd9zA+d4obD4hWOiGGngMrORp26iG5/lFB3clCXGveYwBPqS24QKxEkamIhSZgwe3SjrC3mjvB0iyxaPly3qJjrIpVxrYezqgZvMIW4LwW4h0XGZmCxOzQduumDHSjkzBSHt3F8tgJ8xAQpB2mRsJ7g0HhC9u7F5ZS4NLej8m20k1bicEyEWhp8t+R5awR322BjvSy4reMMbsinMMm0ratsWuLu0oVBYtvuCJMADpU8Vb8kFUm0NO1z0kr3QCd26bChdIu3BeFy2rh5UwwIA4EnbYQOK0y2vMthmVXI6Bp+4g08ZOLp0K0tmUy/ChmIvMdbA6G0aW2EHiQI2M+xqu0bqkliHhxtoQx0M6SCTt1imePtkMnlKTck8gaV1ArOrosdOsUquZHibN/Vba3DKA2pgDMAEweRO+9UoDDcrth/NV0OsxESocA+lwQQGidwYNRXClLFyGRtTqVIQxsD6iInqYJr5grd5J1eWWMCEkCN9THYL2Gw6mvuMy25qDecltOZDEncKNKqvIhdpMb1NNRbQzV5AMN5qspuOCJ30sVgdyDz8AfetXcysXrYvPdZAo9Kg8f+v9RoBEsoykIQP6rigA++lRPPv9qtxOCuuQbl2FPE7BfdU5J+aPdR2CmwA4G7pPkqt6PS8geqOFOmJXkn324pN4iynGMBrVj01adlH9KqOBRWJyfC4dgTduXWJjUH0aesmI/AUzveIk0pAvG2rbFpgkdASd+D1mh2WMBE+X4C7ZtqLl+52FvVyPfc6APcg+1F4u+bas7yViETzN39yxPpT454rRPndt2h7KsDp3A4J7nt1pHn+AtXixFsOykaUdmE+w0np7rHvTvifhiKXyZP8A5xfuFothZgAWnT/+iT0rUYexeKp/D1bDWLhACnSpPq2I56byDtQGE8LAupur5YWW0Bl37DiY7nanWOxx9QujWDBgsnpA/oGr0jg9+5NTfGq+BlJgWdZVbZgltyt2AyC6dpEGEJGqeDvS/C5U9y3dtYhSrN6lbn1IJ42kkSNvaYprbWzHpa4e3m6WX506obfrVlrF7km5anYbh107yDwQPjiqdQGKvuhVVDsQnpEqSNM9QN+ST19q0eQeJmwk6k8xWACvPqAH8hJ5AkxO4/IH3fDBuOAuKVLckkACY7c9PcCuzTwvcU//AI41Kd5+oce3BpOVNVQYtNZJ514hvf6tEDAKFXaARuT3mtRluU2mYNpAYkEkACT711dR8IWXkOzUC2l51A1AduduvevLbOLdizzDDeRtM9COIrq6u5DuP6TT+Fm89rlq59AIYRtBEcVocxtA2WMbhxv+FdXVGD9o8vqMjlmcvcvG26oy69O6jjanoyxTIl4J39R6EiI4iK6upot2gtKmXYbBqUIb1KfTpYAiO3ExVlnwvYsljbUguYJBgwBMAiCATzXV1antozmQzvM7t1DquMoRgVVTA2O0j+b7zTvznKWYuOoJcEKYBhZE/FdXVOa/yR/JZfSwTPWayABcuvqIHruMefYECvmHwjWrepL14S266hp4PTTXV1UaVirQlzvOroKAMIOscARpPcAH8TRmQ2lurLqpnn0j9SJH419rqhy7KLRfdBAKhmChtGkGBET8kmTyfwo3KbSqlkaQQysd99PP0zxXV1UeFgG2X5RhgzsCW6mZk/iZI46Ukawbt46ncaTAiPzkGa6uqUYqW/gLbWinxBbVShKKxG4Jnn4BAP3FUJjGuAaoMER6QY+JBj7V1dSQ0GSI5hmt204RGgMdzAn26UK2Iua97twwf6oBnnZYr7XVf/Wyb2VNbXy0fSpYswJjkDT/AHNbTLcpta0XQsG15h2neY69K+11ZeOcndspJLAHf0ubWpEOtiCWXVsJ41THFQuZm1q03lqi88KOh7cV1dVONul+x00iOKxLPh1djJJj223qF8nylYEq0xKmJEHnvxXV1LNtVQ8Uup//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NZ"/>
          </a:p>
        </p:txBody>
      </p:sp>
      <p:pic>
        <p:nvPicPr>
          <p:cNvPr id="17426" name="Picture 18" descr="http://www.doc.govt.nz/pagefiles/1986/taiko-223.jpg"/>
          <p:cNvPicPr>
            <a:picLocks noChangeAspect="1" noChangeArrowheads="1"/>
          </p:cNvPicPr>
          <p:nvPr/>
        </p:nvPicPr>
        <p:blipFill>
          <a:blip r:embed="rId7" cstate="print"/>
          <a:srcRect/>
          <a:stretch>
            <a:fillRect/>
          </a:stretch>
        </p:blipFill>
        <p:spPr bwMode="auto">
          <a:xfrm>
            <a:off x="3563888" y="4005064"/>
            <a:ext cx="2664296" cy="1656184"/>
          </a:xfrm>
          <a:prstGeom prst="rect">
            <a:avLst/>
          </a:prstGeom>
          <a:noFill/>
        </p:spPr>
      </p:pic>
      <p:pic>
        <p:nvPicPr>
          <p:cNvPr id="17428" name="Picture 20" descr="http://t3.gstatic.com/images?q=tbn:ANd9GcT3M4lYyjLBqf6Con4qgVkfeq9PwGHd4eTjYwrE-x7e2gjXEIsg"/>
          <p:cNvPicPr>
            <a:picLocks noChangeAspect="1" noChangeArrowheads="1"/>
          </p:cNvPicPr>
          <p:nvPr/>
        </p:nvPicPr>
        <p:blipFill>
          <a:blip r:embed="rId8" cstate="print"/>
          <a:srcRect/>
          <a:stretch>
            <a:fillRect/>
          </a:stretch>
        </p:blipFill>
        <p:spPr bwMode="auto">
          <a:xfrm>
            <a:off x="6228185" y="3983243"/>
            <a:ext cx="2479578" cy="1678004"/>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08912" cy="792088"/>
          </a:xfrm>
        </p:spPr>
        <p:txBody>
          <a:bodyPr>
            <a:norm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NZ" sz="3600" dirty="0" smtClean="0">
                <a:ln>
                  <a:prstDash val="solid"/>
                </a:ln>
                <a:solidFill>
                  <a:srgbClr val="FF0000"/>
                </a:solidFill>
                <a:effectLst>
                  <a:outerShdw blurRad="88000" dist="50800" dir="5040000" algn="tl">
                    <a:schemeClr val="accent4">
                      <a:tint val="80000"/>
                      <a:satMod val="250000"/>
                      <a:alpha val="45000"/>
                    </a:schemeClr>
                  </a:outerShdw>
                </a:effectLst>
                <a:latin typeface="Arial Black" pitchFamily="34" charset="0"/>
              </a:rPr>
              <a:t>The </a:t>
            </a:r>
            <a:r>
              <a:rPr lang="en-NZ" sz="3600" dirty="0" smtClean="0">
                <a:ln>
                  <a:prstDash val="solid"/>
                </a:ln>
                <a:solidFill>
                  <a:srgbClr val="FF0000"/>
                </a:solidFill>
                <a:effectLst>
                  <a:outerShdw blurRad="88000" dist="50800" dir="5040000" algn="tl">
                    <a:schemeClr val="accent4">
                      <a:tint val="80000"/>
                      <a:satMod val="250000"/>
                      <a:alpha val="45000"/>
                    </a:schemeClr>
                  </a:outerShdw>
                </a:effectLst>
                <a:latin typeface="Arial Black" pitchFamily="34" charset="0"/>
              </a:rPr>
              <a:t>Story so Far...</a:t>
            </a:r>
            <a:endParaRPr lang="en-NZ" sz="3600" dirty="0">
              <a:ln>
                <a:prstDash val="solid"/>
              </a:ln>
              <a:solidFill>
                <a:srgbClr val="FF0000"/>
              </a:solidFill>
              <a:effectLst>
                <a:outerShdw blurRad="88000" dist="50800" dir="5040000" algn="tl">
                  <a:schemeClr val="accent4">
                    <a:tint val="80000"/>
                    <a:satMod val="250000"/>
                    <a:alpha val="45000"/>
                  </a:schemeClr>
                </a:outerShdw>
              </a:effectLst>
              <a:latin typeface="Arial Black" pitchFamily="34" charset="0"/>
            </a:endParaRPr>
          </a:p>
        </p:txBody>
      </p:sp>
      <p:sp>
        <p:nvSpPr>
          <p:cNvPr id="3" name="Content Placeholder 2"/>
          <p:cNvSpPr>
            <a:spLocks noGrp="1"/>
          </p:cNvSpPr>
          <p:nvPr>
            <p:ph idx="1"/>
          </p:nvPr>
        </p:nvSpPr>
        <p:spPr>
          <a:xfrm>
            <a:off x="4788024" y="1412777"/>
            <a:ext cx="3898776" cy="2376264"/>
          </a:xfrm>
        </p:spPr>
        <p:txBody>
          <a:bodyPr>
            <a:normAutofit/>
          </a:bodyPr>
          <a:lstStyle/>
          <a:p>
            <a:pPr>
              <a:lnSpc>
                <a:spcPct val="150000"/>
              </a:lnSpc>
            </a:pPr>
            <a:r>
              <a:rPr lang="en-NZ" sz="1400" dirty="0" smtClean="0">
                <a:latin typeface="Arial Black" pitchFamily="34" charset="0"/>
              </a:rPr>
              <a:t>In 2005, the 11,000-hectare Campbell Island was declared rat free due to the efforts of the Department of Conservation. Prior to that it had the highest concentration of brown rats in the world.</a:t>
            </a:r>
          </a:p>
        </p:txBody>
      </p:sp>
      <p:sp>
        <p:nvSpPr>
          <p:cNvPr id="4" name="Text Placeholder 3"/>
          <p:cNvSpPr>
            <a:spLocks noGrp="1"/>
          </p:cNvSpPr>
          <p:nvPr>
            <p:ph type="body" sz="half" idx="2"/>
          </p:nvPr>
        </p:nvSpPr>
        <p:spPr>
          <a:xfrm>
            <a:off x="755576" y="1628800"/>
            <a:ext cx="3888432" cy="2232248"/>
          </a:xfrm>
        </p:spPr>
        <p:txBody>
          <a:bodyPr>
            <a:noAutofit/>
          </a:bodyPr>
          <a:lstStyle/>
          <a:p>
            <a:r>
              <a:rPr lang="en-NZ" sz="1800" b="1" dirty="0" smtClean="0">
                <a:solidFill>
                  <a:schemeClr val="bg1"/>
                </a:solidFill>
              </a:rPr>
              <a:t>Zealandia</a:t>
            </a:r>
            <a:r>
              <a:rPr lang="en-NZ" sz="1800" dirty="0" smtClean="0">
                <a:solidFill>
                  <a:schemeClr val="bg1"/>
                </a:solidFill>
              </a:rPr>
              <a:t>, formerly known as the </a:t>
            </a:r>
            <a:r>
              <a:rPr lang="en-NZ" sz="1800" b="1" dirty="0" smtClean="0">
                <a:solidFill>
                  <a:schemeClr val="bg1"/>
                </a:solidFill>
              </a:rPr>
              <a:t>Karori Wildlife Sanctuary</a:t>
            </a:r>
            <a:r>
              <a:rPr lang="en-NZ" sz="1800" dirty="0" smtClean="0">
                <a:solidFill>
                  <a:schemeClr val="bg1"/>
                </a:solidFill>
              </a:rPr>
              <a:t>, is a protected natural area in Wellington, New Zealand, where the forest is being restored. The sanctuary was previously part of the  area for Wellington, between Wrights Hill (bordering Karori) and the Brooklyn wind turbine on Polhill</a:t>
            </a:r>
            <a:r>
              <a:rPr lang="en-NZ" sz="1800" dirty="0" smtClean="0">
                <a:solidFill>
                  <a:schemeClr val="bg1"/>
                </a:solidFill>
              </a:rPr>
              <a:t>.</a:t>
            </a:r>
            <a:endParaRPr lang="en-NZ" sz="1800" dirty="0" smtClean="0">
              <a:solidFill>
                <a:schemeClr val="bg1"/>
              </a:solidFill>
            </a:endParaRPr>
          </a:p>
        </p:txBody>
      </p:sp>
      <p:pic>
        <p:nvPicPr>
          <p:cNvPr id="7" name="Picture 6" descr="campbell.jpg"/>
          <p:cNvPicPr>
            <a:picLocks noChangeAspect="1"/>
          </p:cNvPicPr>
          <p:nvPr/>
        </p:nvPicPr>
        <p:blipFill>
          <a:blip r:embed="rId3" cstate="print"/>
          <a:stretch>
            <a:fillRect/>
          </a:stretch>
        </p:blipFill>
        <p:spPr>
          <a:xfrm>
            <a:off x="5292080" y="4149080"/>
            <a:ext cx="3168352" cy="1944216"/>
          </a:xfrm>
          <a:prstGeom prst="rect">
            <a:avLst/>
          </a:prstGeom>
        </p:spPr>
      </p:pic>
      <p:pic>
        <p:nvPicPr>
          <p:cNvPr id="8" name="Picture 7" descr="tui.jpg"/>
          <p:cNvPicPr>
            <a:picLocks noChangeAspect="1"/>
          </p:cNvPicPr>
          <p:nvPr/>
        </p:nvPicPr>
        <p:blipFill>
          <a:blip r:embed="rId4" cstate="print"/>
          <a:stretch>
            <a:fillRect/>
          </a:stretch>
        </p:blipFill>
        <p:spPr>
          <a:xfrm>
            <a:off x="755576" y="1628800"/>
            <a:ext cx="3888432" cy="2232248"/>
          </a:xfrm>
          <a:prstGeom prst="rect">
            <a:avLst/>
          </a:prstGeom>
        </p:spPr>
      </p:pic>
      <p:sp>
        <p:nvSpPr>
          <p:cNvPr id="9" name="TextBox 8"/>
          <p:cNvSpPr txBox="1"/>
          <p:nvPr/>
        </p:nvSpPr>
        <p:spPr>
          <a:xfrm>
            <a:off x="323528" y="4293096"/>
            <a:ext cx="3888432" cy="1384995"/>
          </a:xfrm>
          <a:prstGeom prst="rect">
            <a:avLst/>
          </a:prstGeom>
          <a:noFill/>
        </p:spPr>
        <p:txBody>
          <a:bodyPr wrap="square" rtlCol="0">
            <a:spAutoFit/>
          </a:bodyPr>
          <a:lstStyle/>
          <a:p>
            <a:pPr marL="342900" indent="-342900">
              <a:lnSpc>
                <a:spcPct val="150000"/>
              </a:lnSpc>
              <a:spcBef>
                <a:spcPct val="20000"/>
              </a:spcBef>
              <a:buFont typeface="Arial" pitchFamily="34" charset="0"/>
              <a:buChar char="•"/>
            </a:pPr>
            <a:r>
              <a:rPr lang="en-NZ" sz="1400" dirty="0" smtClean="0">
                <a:latin typeface="Arial Black" pitchFamily="34" charset="0"/>
              </a:rPr>
              <a:t>In 1986, conservation workers  removed all rats from 170-hectare </a:t>
            </a:r>
            <a:r>
              <a:rPr lang="en-NZ" sz="1400" dirty="0" err="1" smtClean="0">
                <a:latin typeface="Arial Black" pitchFamily="34" charset="0"/>
              </a:rPr>
              <a:t>Breaksea</a:t>
            </a:r>
            <a:r>
              <a:rPr lang="en-NZ" sz="1400" dirty="0" smtClean="0">
                <a:latin typeface="Arial Black" pitchFamily="34" charset="0"/>
              </a:rPr>
              <a:t> </a:t>
            </a:r>
            <a:r>
              <a:rPr lang="en-NZ" sz="1400" dirty="0" smtClean="0">
                <a:latin typeface="Arial Black" pitchFamily="34" charset="0"/>
              </a:rPr>
              <a:t>Island, in </a:t>
            </a:r>
            <a:r>
              <a:rPr lang="en-NZ" sz="1400" dirty="0" err="1" smtClean="0">
                <a:latin typeface="Arial Black" pitchFamily="34" charset="0"/>
              </a:rPr>
              <a:t>Fjordland</a:t>
            </a:r>
            <a:r>
              <a:rPr lang="en-NZ" sz="1400" dirty="0" smtClean="0">
                <a:latin typeface="Arial Black" pitchFamily="34" charset="0"/>
              </a:rPr>
              <a:t> National Park.</a:t>
            </a:r>
            <a:endParaRPr lang="en-NZ" sz="1400" dirty="0" smtClean="0">
              <a:latin typeface="Arial Black"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3688" y="548680"/>
            <a:ext cx="5486400" cy="576064"/>
          </a:xfrm>
        </p:spPr>
        <p:txBody>
          <a:bodyPr>
            <a:noAutofit/>
          </a:bodyPr>
          <a:lstStyle/>
          <a:p>
            <a:pPr algn="ctr"/>
            <a:r>
              <a:rPr lang="en-NZ" sz="3600" dirty="0" smtClean="0">
                <a:latin typeface="Arial Black" pitchFamily="34" charset="0"/>
              </a:rPr>
              <a:t>Zealandia</a:t>
            </a:r>
            <a:endParaRPr lang="en-NZ" sz="3600" dirty="0">
              <a:latin typeface="Arial Black" pitchFamily="34" charset="0"/>
            </a:endParaRPr>
          </a:p>
        </p:txBody>
      </p:sp>
      <p:pic>
        <p:nvPicPr>
          <p:cNvPr id="5" name="Picture Placeholder 4" descr="zealandia.jpg"/>
          <p:cNvPicPr>
            <a:picLocks noGrp="1" noChangeAspect="1"/>
          </p:cNvPicPr>
          <p:nvPr>
            <p:ph type="pic" idx="1"/>
          </p:nvPr>
        </p:nvPicPr>
        <p:blipFill>
          <a:blip r:embed="rId2" cstate="print"/>
          <a:srcRect l="5556" r="5556"/>
          <a:stretch>
            <a:fillRect/>
          </a:stretch>
        </p:blipFill>
        <p:spPr>
          <a:xfrm>
            <a:off x="1187624" y="1268760"/>
            <a:ext cx="6840760" cy="3816424"/>
          </a:xfrm>
        </p:spPr>
      </p:pic>
      <p:sp>
        <p:nvSpPr>
          <p:cNvPr id="4" name="Text Placeholder 3"/>
          <p:cNvSpPr>
            <a:spLocks noGrp="1"/>
          </p:cNvSpPr>
          <p:nvPr>
            <p:ph type="body" sz="half" idx="2"/>
          </p:nvPr>
        </p:nvSpPr>
        <p:spPr>
          <a:xfrm>
            <a:off x="323528" y="5157192"/>
            <a:ext cx="8352928" cy="1368152"/>
          </a:xfrm>
        </p:spPr>
        <p:txBody>
          <a:bodyPr>
            <a:noAutofit/>
          </a:bodyPr>
          <a:lstStyle/>
          <a:p>
            <a:r>
              <a:rPr lang="en-NZ" dirty="0" smtClean="0">
                <a:solidFill>
                  <a:schemeClr val="tx1">
                    <a:lumMod val="95000"/>
                    <a:lumOff val="5000"/>
                  </a:schemeClr>
                </a:solidFill>
                <a:latin typeface="Arial Black" pitchFamily="34" charset="0"/>
              </a:rPr>
              <a:t>Zealandia is NZ’s very own mainland “island”.  It is an area  2kms from downtown Wellington which has been enclosed in a special predator-proof fence and cleared of all predators.  Many native NZ species have been introduced to the area.  It provides a mini version of how NZ could look and sound like  if it was predator free.  When Captain Cook first came to NZ in the 1770’s he records that the bird song was deafening</a:t>
            </a:r>
            <a:r>
              <a:rPr lang="en-NZ" dirty="0" smtClean="0">
                <a:solidFill>
                  <a:schemeClr val="tx1">
                    <a:lumMod val="95000"/>
                    <a:lumOff val="5000"/>
                  </a:schemeClr>
                </a:solidFill>
                <a:latin typeface="Arial Black" pitchFamily="34" charset="0"/>
              </a:rPr>
              <a:t>!</a:t>
            </a:r>
            <a:endParaRPr lang="en-NZ" dirty="0">
              <a:solidFill>
                <a:schemeClr val="tx1">
                  <a:lumMod val="95000"/>
                  <a:lumOff val="5000"/>
                </a:schemeClr>
              </a:solidFill>
              <a:latin typeface="Arial Black"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44" name="Picture 12" descr="http://t3.gstatic.com/images?q=tbn:ANd9GcRkYaygyhvNOIBnCFe1JYYA5KmC8kX7P1twaxlB1qC-r8n8MhUL3Q"/>
          <p:cNvPicPr>
            <a:picLocks noChangeAspect="1" noChangeArrowheads="1"/>
          </p:cNvPicPr>
          <p:nvPr/>
        </p:nvPicPr>
        <p:blipFill>
          <a:blip r:embed="rId2" cstate="print"/>
          <a:srcRect/>
          <a:stretch>
            <a:fillRect/>
          </a:stretch>
        </p:blipFill>
        <p:spPr bwMode="auto">
          <a:xfrm>
            <a:off x="4499992" y="0"/>
            <a:ext cx="4644008" cy="3404643"/>
          </a:xfrm>
          <a:prstGeom prst="rect">
            <a:avLst/>
          </a:prstGeom>
          <a:noFill/>
        </p:spPr>
      </p:pic>
      <p:pic>
        <p:nvPicPr>
          <p:cNvPr id="18442" name="Picture 10" descr="http://www.dreamstime.com/kia-(new-zealand-parrot)-thumb6489905.jpg"/>
          <p:cNvPicPr>
            <a:picLocks noChangeAspect="1" noChangeArrowheads="1"/>
          </p:cNvPicPr>
          <p:nvPr/>
        </p:nvPicPr>
        <p:blipFill>
          <a:blip r:embed="rId3" cstate="print"/>
          <a:srcRect/>
          <a:stretch>
            <a:fillRect/>
          </a:stretch>
        </p:blipFill>
        <p:spPr bwMode="auto">
          <a:xfrm>
            <a:off x="0" y="0"/>
            <a:ext cx="4489816" cy="3356992"/>
          </a:xfrm>
          <a:prstGeom prst="rect">
            <a:avLst/>
          </a:prstGeom>
          <a:noFill/>
        </p:spPr>
      </p:pic>
      <p:pic>
        <p:nvPicPr>
          <p:cNvPr id="18440" name="Picture 8" descr="http://2.bp.blogspot.com/_WIVQVvL_Stk/TR-WrqCucrI/AAAAAAAAAno/mRIstOu1-GY/s1600/NewZealandTuiOnFlax_brightcrop.jpg"/>
          <p:cNvPicPr>
            <a:picLocks noChangeAspect="1" noChangeArrowheads="1"/>
          </p:cNvPicPr>
          <p:nvPr/>
        </p:nvPicPr>
        <p:blipFill>
          <a:blip r:embed="rId4" cstate="print"/>
          <a:srcRect/>
          <a:stretch>
            <a:fillRect/>
          </a:stretch>
        </p:blipFill>
        <p:spPr bwMode="auto">
          <a:xfrm>
            <a:off x="4572000" y="3356992"/>
            <a:ext cx="4572000" cy="3501008"/>
          </a:xfrm>
          <a:prstGeom prst="rect">
            <a:avLst/>
          </a:prstGeom>
          <a:noFill/>
        </p:spPr>
      </p:pic>
      <p:pic>
        <p:nvPicPr>
          <p:cNvPr id="18436" name="Picture 4" descr="http://www.kiwibird.org/wordpress/wp-content/uploads/baby-kiwi.jpg"/>
          <p:cNvPicPr>
            <a:picLocks noChangeAspect="1" noChangeArrowheads="1"/>
          </p:cNvPicPr>
          <p:nvPr/>
        </p:nvPicPr>
        <p:blipFill>
          <a:blip r:embed="rId5" cstate="print"/>
          <a:srcRect/>
          <a:stretch>
            <a:fillRect/>
          </a:stretch>
        </p:blipFill>
        <p:spPr bwMode="auto">
          <a:xfrm>
            <a:off x="0" y="3346612"/>
            <a:ext cx="4571999" cy="3511388"/>
          </a:xfrm>
          <a:prstGeom prst="rect">
            <a:avLst/>
          </a:prstGeom>
          <a:noFill/>
        </p:spPr>
      </p:pic>
      <p:sp>
        <p:nvSpPr>
          <p:cNvPr id="2" name="Title 1"/>
          <p:cNvSpPr>
            <a:spLocks noGrp="1"/>
          </p:cNvSpPr>
          <p:nvPr>
            <p:ph type="title"/>
          </p:nvPr>
        </p:nvSpPr>
        <p:spPr>
          <a:xfrm>
            <a:off x="395536" y="404664"/>
            <a:ext cx="8352928" cy="792088"/>
          </a:xfrm>
        </p:spPr>
        <p:txBody>
          <a:bodyPr>
            <a:normAutofit/>
          </a:bodyPr>
          <a:lstStyle/>
          <a:p>
            <a:r>
              <a:rPr lang="en-NZ" sz="280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rial Black" pitchFamily="34" charset="0"/>
              </a:rPr>
              <a:t>Thank you for watching my </a:t>
            </a:r>
            <a:r>
              <a:rPr lang="en-NZ" sz="280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rial Black" pitchFamily="34" charset="0"/>
              </a:rPr>
              <a:t>presentation</a:t>
            </a:r>
            <a:endParaRPr lang="en-NZ" sz="280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pic>
        <p:nvPicPr>
          <p:cNvPr id="11" name="Picture Placeholder 10" descr="Waterfall.jpg"/>
          <p:cNvPicPr>
            <a:picLocks noGrp="1" noChangeAspect="1"/>
          </p:cNvPicPr>
          <p:nvPr>
            <p:ph type="pic" idx="1"/>
          </p:nvPr>
        </p:nvPicPr>
        <p:blipFill>
          <a:blip r:embed="rId6" cstate="print"/>
          <a:srcRect t="2758" b="2758"/>
          <a:stretch>
            <a:fillRect/>
          </a:stretch>
        </p:blipFill>
        <p:spPr>
          <a:xfrm>
            <a:off x="3563888" y="2420888"/>
            <a:ext cx="1944216" cy="1377715"/>
          </a:xfrm>
        </p:spPr>
      </p:pic>
      <p:sp>
        <p:nvSpPr>
          <p:cNvPr id="4" name="Text Placeholder 3"/>
          <p:cNvSpPr>
            <a:spLocks noGrp="1"/>
          </p:cNvSpPr>
          <p:nvPr>
            <p:ph type="body" sz="half" idx="2"/>
          </p:nvPr>
        </p:nvSpPr>
        <p:spPr>
          <a:xfrm>
            <a:off x="251520" y="5367338"/>
            <a:ext cx="8568952" cy="1230014"/>
          </a:xfrm>
        </p:spPr>
        <p:txBody>
          <a:bodyPr>
            <a:normAutofit/>
          </a:bodyPr>
          <a:lstStyle/>
          <a:p>
            <a:pPr algn="ctr"/>
            <a:r>
              <a:rPr lang="en-NZ" sz="36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rial Black" pitchFamily="34" charset="0"/>
              </a:rPr>
              <a:t>Now lets make NZ pest free!</a:t>
            </a:r>
            <a:endParaRPr lang="en-NZ" sz="3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rial Black" pitchFamily="34" charset="0"/>
            </a:endParaRPr>
          </a:p>
        </p:txBody>
      </p:sp>
      <p:sp>
        <p:nvSpPr>
          <p:cNvPr id="18434" name="AutoShape 2" descr="data:image/jpeg;base64,/9j/4AAQSkZJRgABAQAAAQABAAD/2wCEAAkGBhQRERQUExMUFBQUGBQVFBYVGBQUFBYWFBgVFBUVFxUXHCceFxkjGRQUHy8gIycpLCwsFR4yNTAqNSYrLCkBCQoKDgwOGg8PGiwkHxwsLCksKSwsKSwsLCkpLCksLCwsLCwsLCwsLCwsLCwsKSwpLCksLCksLCwpLCwsLCwsLP/AABEIALcBEwMBIgACEQEDEQH/xAAcAAACAwEBAQEAAAAAAAAAAAAEBQIDBgABBwj/xAA/EAACAQIEBAQEBAQEBQUBAAABAhEAAwQSITEFQVFhBhMicTKBkbEUQqHBI1Ji8BVy0eEWM6LS8QdTgrLiJP/EABoBAAMBAQEBAAAAAAAAAAAAAAECAwAEBQb/xAAqEQACAgICAQMEAQUBAAAAAAAAAQIRAyESMVETIkEEYYHwFDJScbHhBf/aAAwDAQACEQMRAD8A+M2cTrTOxcpMlk0dZkVzzS7QUMcs1W1iopcom1rUGYqRIq1LtWtYqg2ooWbsNs3KIW6KWo1XW3oNgaGNtpohbc0JYosPS2IQuWar8qvblyoK1NYyJDCV34ai7KTVjpFK5A5C82q98mrri14jUNmIjD1YmGir7bCrqFitg4t14Uqy5Q7uRWRkeNYqh8NRVu7RAtTRtmuhaqRU2t0W1mqrgihYLAntVU2Hmi2Ne26qmPYsbB1L8BTYWxVq2hWsNiL8ATVdzh8Vp1woofFYfSksNmaaxUPJmjro1qsJVIuw2BXMLQV7DkU/yChr+HqvXQLEJJrqObC611NzQSSWKs8moI9Wg1ztsJXkovDCoqtXoKm5GCQNKqe3U0qZFFCgq2taJt2akEo/CGGEkR/UAR+tNGLm6DtlKW6IGEfKrRIbQHv0rU4byVA1tI3cHKfpK17exCDQ+WUbfLsDybTauiOBDrH5Mve4W40I/wBa8bhTqwBHMD61sHOZBmAfKQ1u5uCvNWI+JanctI0OoyEEAgnNbIO0kbCdO31plhQeCMxZwLZ8gH5SxPIAdard/mJieU8xWxtcPDC6y+i4FyOvLX4TryJET3Bpe2DVlXzRCoodQBq0giI/zAz7UrwozhEzNy3NUnD09PDSzMRoAJIjYRIHdjOwoUL/ADAg9CINc0oyiRlFxF9u2RRC0SbFRNqpciV2UFarexNGrYq1bFHka6FqYeibVuKM8ivGWK3IDdgzihLqUVdaqGM0UFAVy1VQQ0wNqvPJp0x7B7c1MXIogYeKqupRsFl1vEV5ihIoDMQaKtNIpGOKMUoBqmKZYrAGZocYeKomEHFcwq17MVQ5p0xSlkrq9L11EbYusUSooezpRKGpzCWqautiqVq1DUGYJWrEtEnSh1aac8JwCvq0wOx/WNqtji5syjbL8FwNmjNoD0Ov+lGnhD2x6GBI9s/0b9qb2biIoysiSD8T3B7emajasK9tmDI0T/Iw76Fgf0rux41EtSXQqTHOCQwLMBqMpdveWBAoR+JAmCchnmp2/wDgKcNh1ZCLptWhpGUliRG/lqzHpyG9Z+4iox8m4zbiWUKI/UxVGt6COMHZIGZb4HXJDfW2SG68jRCYiGnNHIkD06/zodQKQ/hHY/CWHNkGc9Jyz1pngsAwGbOl1YIILNbuLy1E/wCvtS35MaBsSIFxdQFyXUBH/Lbmp/Mk7fymBVOM9Isg+pVJZWH5kLBh3mcwjrSS+nliVDCZ3OZT1BYRBPQgVfhLr5Su4GqdQTEj2Mbf61kgMdcQtomNYH/lrkaO2RSPqYFJ/wAEGzuVgj1PcYwqlvUFVfzNqBHcU1uOtzEsX2t5GI11W1lGX6A/WqeMXHFy+pELbufIn+LcZu/ptyPdaEo2jWhBavmYbT70SqVXiMKyg3HKLmaFETccnmAASRP1qGHu+orzGhBGunWDvXn58Fbic88dbQelqpZap86qnxNcSkQL2ah7j1Q+KqAxE1Sw0Ru1CKJWDXNbpXM1lSipqlegVNRRWQxFqEu0yFqqLuFplkChabdXWFg1Y1mKqY0/Kx7GGQMKAa2JNX4a5NeYizRujMX4ixVCcOJ1o9bRJineGwQy03OgoxjYEzXtaK9aXMa6n9QNmHSxV6JUlqaLNTchyNTVatTDzRlrAzU2wEcDhs0QNT861aYi1athRL3DoAD6QdPifQD2H1rO2oSZMAb9fap8Ox6ljIJj4QBI+v7CK9PCkoloqkP8IWJAZxJOiWllo9wD+k0Ri+HoPisvpoM1wKTp/KSW/wCkVZwy4cjNOVYIOVip9z5YAG+zNVb3pUrZt3COZHpknYZtS3yU+9dFmFV57KmAiTtBGd+k8gPoT2qkX2IyorJMiZVZA33g/pUcQuSZt68wuVPeXdi3XpRPC2DACLSA75VN+5y0ElpO45AdaVjAN7huo8y6oHUQ7exjnTDCXbaD03EvD+V7Ztt0MP8AsdKp4vhLWyhlIgS7oWPX0JonsTQeGyxHm2xMgAuSfnkbT5z7UvZh9bezcBNsm3vmtsQwI6o3MbaferOHKGzRqbY1G8poZEdDJ/sSjtYP1enKw623hu0Buc8jrpTDh+IAYwCl1RpJnzI+JToIbfX5GjdAofcIuL5gB9RuK4YdSUYAe2397BcXxhvltgLz283djbRYXvJJnoTS/wDH5lALRcDZrTagOJ+HTZg0D69pDxWNOa3EbFuUZgBy5aoa12wUMsbjktm8yDPdLlLZ5IrEhcp3zZeYiORpZgMNERqdz06DsOw71XbYLaVjGZp99QApHt6/nFRXiIWNOn2lR7aVuKZmHXmjT3oW8xqWCvhyD325cj/ftVuIw3Mc68jLhcLkzmcaFzMa5HNXXLfaqZqF2AKS9V1u9NLgCTR2FSslYrQalmasTDVfZAirA1NwJkBaioXLOlEBxNHLhZWp5PYYzWINA3LRJp7d4b6q5sBB2oRmOmC8P4bpVmJw4BimWHfKNaW8RxYJkV1RVlEVpZG9FrihlpcMRNA4jGFW7U/Eagy6kkmuoE8RHWuo0w0Zq0pNMcNhqtw2Cphbw0VGUrM2eYfCUfbsgVCwtFW8KzbVGUibdCLiOBLtpt/epqlLxtmEQEjctqPbrHbn+lPeIcPKiZ16VDhHDVb1XBoCZBBOY9yNAPqa9TBLlE6scrRPB2Lt5JZjP5ZAVVHYBgB2AFO0shLYEuzNuY8y4xERERlEfY15awttZVLYLc4K27a+7sZj3j2oZ7jhsitdYkaphrbEa8jdZlPQaAiuuI0gLimHt2ySUJc6y7AH3KiYO3U+9BXuPXAoUALI1aCfYKDIX30J7VorXDVt7pLxmKlkyqTs1+4iqOvoze5HNPiiWYuArRu5Byg/0gQsDuI67A0asFi5eFlk8x2yjcSBm+raLPeqLdy4AfKDFeZUxEdWiCaIu4l3gZQ24BbVZ3JJPxkn3HeKrv2GYBWxAZhMLKkDqAJj7bUj+4TwW2uj0sWYbiSDppGX/tPPQCvbZbOoeSdNzluD/I+k9ponA44poXfPvmRUmNtVmSO2le4viysCLpzkc/Vr3IcSrbcz9qwCnGgB2UwCDmB2DGQQY5ErvG/agL2NOYcyrMfcNB1/UfOpYrEsVBBDqQEB1B12BE6R17nrXWb6x6tj6G/m3kffejRibnNkkjJIX9N/ufpQ9+cwEa6NH3Gn96VC/eHwjkNe5/v969s4j1L1iQT7aj2OlMALwF2CeWXf5T26004ZxADRyPf3P+9KbVv1HlKaiR9R31+9QdDlHeTPSBrSZIKceLFcbNViMIOVLnwcULwni+hDGYn66E0x/E5hXgZMcsUqZzOLiwLy4o3CwKDvWyx0o3BcPfpS8q7DoNY6UM18g0yTh7RtQt/BEbinjlQuiizcJatLgj6aSYTDSadWhApMs1MRkxak1XibfQURauCrXKmuXlQBFisMSKzWKwLgmtfj3CjQ61m8ZxgLpzruwZJfBSMmLbdtgdRQ3GHIXbanWDOfUiKKxWDRhBrp9WnsfkfPfxXeurUv4VUmYr2m5xH5FGFeDEU7tWhFKbOCjXSnCGEn7VySl4J2XWsOKoxFx9l0qgcVC7/WvRxlCaRKXgSmUnCXSZJmpYe0yGWEiZHLbczyGnLX2ptaxQKzQGLKgFnJ6wNSe08uVd30kpNsvhbYTh+MEk6JC6AAQqnUSXMsT1II9zR64x7iwzOy6xZsjy1bqXaMzk68j2POkfD8aLjQwIAHwroew/MdugnXvTXF4xUSCrKCI8sTLdM50ciY0kT2r0kzoaBeJW7hAa4Fs2Z9KLrtvlBJltT6j11PKpDJ5QLHMCJtWlaAVEzeuMRLbfEdDGkAaqOI8Ua7dW3ClvTI3RAObqNwJAFsCCco12opwzAqi+owbly5LFQvMqDBO0AiBpAmGprFE2JRy0sQAebeYQemijb/AEq//DbCpJuM7dFtNbX5MD6hvqRyp7wnhNoAllvXW3Z5jvqFDGNOR6/K/E3ikgZV5xdc/IkZiT8x7UrYTLWjZ1z3LgjZSocjpqwH9ilePxCh/wD3E7AqR9NJp/jOLmYVsx6lwi9NBp+ppRdxzhoVgWMghQoVuxIb1fSiYHwVwSSmxHrU7djptrVzXFB2EnkJJ9xOhrxbTSWK21/pDgHX+9qAxN7sB3Age0tzpgBJv5m9UGTpLZD/APn50xXBp+USAJ1ZJXn1EjU8qV4FGYGC52+IiImBoATvzFPsPauqFOi5QYzepWO3p8yf/ry7ULMRtWQzdBHxbwTzMb6xtNVYxQBroecfDvBA7bE/5qpxGMAfL/DneIBEr6sxMc5jXqNq8xdqAgcS7SeWhJjSNI+8ULMKsNiCjnnvHbXKCfpWywHB7mhYaEAj51mXsZc2+sb/AD/7j7zX2bwxft4jC22MF8gz9jH/AI+teV/6M3GKaRDM6RnsJwwcxWgwWEQDlRhwSFoFWjhcc68RycjmsouWVA5UvvYQPtR+LtywUfpRdrhmUUNowms8GPIUaOC6Uer5NIq18XW5MxmsVYCGKpdO9W8euQc1JkxBuc4FdEFyQKJ31DGJmk+M4KJmtBZwQGs1ebQqilxehk6MmMUV9O1HcNu223MmjcVw1WnSKSvwg22zKary5KihoThx2rqRNj7nSvKX0n5Bsot2id6MUShFD8Q4jas6FwWGkCreH4jPbLtCLync/KnlCS7Rhbj8CSpjereB8CBGZzrV345NQDmq61cOwBH2p4ypUwu6HKcOVVBO1IuMEazudugFHvdcsBPp51fisKlxJbU7KK68E0tFMTrszPCbLF9G1ME7ggaxt8qdYrAqwguZ/mzFz3Jj0qPlS9cCbTZnBYGYXeT112oniFslJd4B/JbjlpLMNPv8q7TpTsU4fy0vFbAbEXDMltEnXMxG7RrGoAmSTOja9xFoyyHVdGKwLQY6wmgD3ND6iMqiYUgSU/lrbTMZS2x0tofXdiYLNuRPPYchMTXhLbX5JAyoJMyLaA6hQoGg5xqWMTJiCmANW7dxDhU+ATLktlPMwW1IHfU7kAaCm9a9UC4xVdWeB7QonU/ep4vHoFNtCSFjzSNGuNIC25A9NsNPpHQxMTVWHsNdKgg5RqANAOrHp7tJ94gmwEcViAwIRDA/NcYHXnpl1PaTSgYe4VLAlV2zSAGjkqjQgdp+VaHirW1AXeBssBTznr3/AH50ie+Z1JUDkOm4BI1mOQ2nUrzKMDNZaOeux5n2MRHsKrsqp1BEjcn1D2nmfY+9XqWeZJCDSJ1PPU+3LpEnnXijMIEATpsDHL9/aD7lrME4K3GpHpHsoMe427+9XY/ivlhiYLgKNeuoJHyPv96GwhBOXSMwEnaOumw2qdvhq3FbMxmDoTE6ifuOX2msYpwnBDcU3XjKfUDz67+0014TgPNBcHMBtrOsD94A/wB6Iu8KPkIEYQ4kqNY1Ma95213AnlVfht79u6BdUKkEGcpDAToAN/y79D1ik4toAfjeDyVB5Fducxt12Gu2taTwuptLljKN/c7TVPDMG+KutcZSFWSFg99N4gbn56dLsTcNu4VnTSOsR/f1ri+rjyx0Sy7VD7C3fXM1fjOMEuFWkmFxpNRu8Xto2pBbpzryPTr4OSh9wG7nvsDyGlP8YuVSayWA4llOfaavxvFGvJEwOZpn6TjtbANncImY6k7VBkhcx3Owpa2KzZADIWJ+VCcf4pcD28kZZE+1cqxthQdicGMha5tSi7wn0510Bpl4gv57CPOgKyKIvZbioFYAAAt7U8VNKxrEWAwtxyeSj9aX8R4sUJUDUVpsVxJVuW7duDm0MUPxLgSu8Ddtap6kX2ZUYW7irrmS+XsKPwckamaJvcB8oklS5FU27906C2FFVb1odsuGG7V1Ti51FdSc2CzMYrw7bclgYJ1oG5wi6WUFzkkD2HtT63iAFBbLbHIMfV86uSH7j20rpWWUex+RTgsOhby8Mmcj4nOw+dWm1Dw13Mw3VeVXph8s5SUDaNl0Mc69/DZALdgBUzAvdOrwd9+dN7Jr7il1pQNefepgjmfpSfjnHbNl8ttWeNCx5ntU8PiXK57mWyh2zbxUXCcHZtoZ37JuAZjIXlS/icFZM9TOw6COftQWJ8SWtkZ3I5qK5eLlwFa2Y6murHkmuysJNCfH3i7jNrPxHb5dgOgqGJ4gYyr6VQnKNpc/E5jmOXOj8XZUnMsRrPUUM+C8xCyjc/8Amu6L5F1KyjhKAtL/AAWwbjDqYhR+oHzajBxKQukAyTAEmNz2nb69oWXlgEA7gz89B+k0Ozn4ZERl/c/rJo8thYaxLNmmXbXTbfYds0AHmewqF4AaSDG/Tt8tz30mqfOyEnmNvfl8hv8AOKFtuX0iZOs6zzJPvp8hVLFDltkgLMF/b4R6vl19yvcmF1yRA55dBpptH2H161FXIYzvuSd+oX9/pVd2/qI00P8A2r+gFExYj+WPYE/PVR9PVUvxksANhr8+o9qHUh2AnYn+/wBP1oyxgkHxMeW1TnmSA2O/8VYovrkbAGNdBmJ00PL20ph4ZxNt76+ZIOoUvmIG/MT9utLsLgFIgctAZ9qNwuBKnTUTt7dDyqX8hC8kbnit1iAlvfMZKxBloB5+oEVleIW2S82cnlv7VsvCNs51uiWAIzj8ykdh9/asp/6p8KupjZUfwrqh1I+jD5H7inyO42LLoWY7jLkZLI9zVXC2SwDcukvdOw3ihLN0gRBVRvprRuBvLdB8tRppJrgc6ekSOwXGXa6XumEXUL1q2xxt8S7Eny7KanlMV1zgwPx3EHah8Rwi2EKi8IO4nepqcH2jaDl8UNcYWcKvYsenWnuEw3lx5jl33is1g8QmEsEWQGuv+bkBXuJ40cLbBJ82+4nss8qE8Sa9grj4Ne7MwiAF70Jd4fmzZbhEiNKU+H/NvJ5uIYgsfSm2lO7l3KIBVPfeuWSljdC9aFeBwr4e6XMsF250Ti/E91XW5k02Iqx7TEg5mI7aVMYcRrHtvRXHtjaYV/xCmQu25ExSW2JtfibjwhmFH6VZjsAGQqdJ6UGvCR5AtMxKrsNapCorZqJrxdCJA0PtXtLfwltPTnIjtXVvaNxQGvBvLc3CpvxqqttOu87xULXHsTcuC2lqbp0A/KPl0pwnFkLZWmRuPUzDffLpREW4DTkkQGEK22w1neqLJepo1+QUYW8CBeugNzVeXbvRqYQgak+5MUsu8OdQWwrJceNS0l9DBg7RM60vThWIe4DeS5eJghSctlB/WVO/alcVJ90CjQ4nAWbkF2TMp2Gp7MDSji/hM4i6twO1y2PyTG3KKfphDatxaw+Z4O2VBy2zGY1ihsPisW3pOG8phszMuQgb+oHQxrrQhOS6f+gpmYuYi7bby7WECHkWiPrTHDcLcrmvXQD/ACjQCtjZ4SbqMbt21mUEkSFZYAJ03I70ofjWawtrD4MOoZgzssltTqSRpIjSuuEOat1H7v8A6GPuMnjPLBhXBPbWt9w3wnk4eGcetwWjpO1KOH8Nu5g5w2HhSNTpBnpG/wDpW+wnG7LhTdB2ylRBQachzrpwTw4796ZS1H5Pz7x+Uc60rtYuNd9z86+reL/CmFNwhEe4HlkZWW2EncMG1gdhWaxngoInoAZhJIDSYG5jlFNPNiT7QzkvgyOHxzO0BSxPIU54XhXDSUKgdarwnDXXW2QWJI0iARynqKIxH4kLlKtqNTv9IqscmJfIUzRtg7GKQZSFcDU7bco+VZ3E8BMkZl+RpUcHeUyEf6NVuGxTghYMHRlIM+4mi3CextF1vw5dUEqVn3rw4C7a1fUnWRtRtjGJGueOZIaPrEUb5iMACdAJmQR7T+1Snwa+RHRl7viG6jSpI5dulNPD/Fr10nPcYLO+g+VNLuAtORKgDuI1rz/BQrSPSNxqqg+01GUo8eKQhoOBeJ7mBxCukuugcToy847jlX1vjeDTiWCD2SC0Z7Ld+aHpOqkcjHSvhI4hZSQbtrMNwWE/rArbeAfHdvDOEa4Gs3WgkQwRtg3omB17a8q2KVLhLpgFS2QJBidiDofaKGxGEyWzk0PQVqf/AFS8M2bVwYkwqXjDGYi6w6/1CT7g1keF+ELjsGXEm1bMx5nrJgGGW2PU6EiJEdpiuWcPTb5MWvILwvgeYzdlmbudKa2+A2E0y5o1kk1scJwHCQga/bLFlPxwWhQHQaiVLAnadaYXPCNlsoRwu40gs0/D8U7a8uVcr+oT1vYjkYK3adpFiwCAD6n0Gm8da9Tg10k+f5awAQEGY9a2l3wxdtIuVw2WcxZftl2pfxa8+HXO4VxKghUkwdF1JA/at6iqo9mTYks3bNli73GnLC5wQEnnG00swj21uXbv4hcQ8fw1JhVJ5mmdvjVy45T8Oo1OmubJybQlDqNs0n30pYcKt0NmVUUf8wopVkYE63FIz2we4j5VaMpLsavIBb4pfYl7zHKNBbtc/n0qjE+JMUo9FnIDqNCTFO8F4ctowKAeX8RuLcJbeYVQCHHtFNrfF7LyLWS466EMQCIidD0/s0rkk9RsNpdGCfxJftWs9xj5jk5Q2yqN2y9Z2r3D8XuLa8y/ifLDaooAa4w5HLyFaHiPF8PiGNs2rF6D6gy3VYRp6SiNsecj2oe/hsLaWTh7eeJyrc1MjQA3IgQDqTV1JPXHf4Gv7CNvG9rpcbuUXX9a9qdzEYUkkekchFswOki/Brqrxj/a/wB/AaQZdvgEgZpESDmIBJkQCCIGm2u9eW71pmm4hcjbUdIzepc31711rh+UK1xgttoAdTMbTMjTWfeac2OGIRBys50QsZRx0gj0t9q5pSUQNnnB8b/GhyCGBKgNknaJSZzQo6jT2pvjcYFLEEOixmE5jPpgll2UAmZWRpMCkrNrkZSkEFIJzIw/L/Us7g6a13mm5c8y2SLqnIRJ9QbVSRIkgg68wdQalSbsQLIuXHZSSRGZLp0tbxkuqMoUgwNN4nbSrrGGXL67yq3pzKhe4EbnDgSNRzJGnKYofiHCrqppauOvxKDnypI1ConqJHcielLcRxl1ZoRkkS0WwCxiJ16yRH3pdy/pZrb6HeLshGcG6jlwqi2zeVlefSRKzJGXTTXrMVZ+IuWiSbdnIxJJa6SgkAQBpE6nbXXasn+Da8w8yLawPXcsws/5hED5+1atLJUKpVrYB9F62Q1uIMgx8CnfQg8u1aeOltga8lGMuXGVrhKW1ABJsqbschOVgRuusRBqXDsB6oe69wMPSzQ1osdcphM6x0BOhnlofiuHEn0hbd74gVAyXh+YMBoSV0kiTzHUXCEKpRRlX1ArLyjfEsTrl1MbQDHKp+p7PaD1GlotxOBYExqIAu2gToIjPbYGRuJn5dKqAFwqh9D5R5F0EDMOSMOnURCmOporBY3PaD7taYoxndToJk9yNp02oPGWgR6/VBzIpDBZn87aaTm0k78qW5N+4S2+wS5wBHD3CBbeclwhhaVo/OWjQwY01n3rrttLNtluC5dgDL5aPbUKRHqZtZ/q59KMxPGHaYYSQZyiOY0lQBvP5j+9CYPAHEHVjrABGozDZTF3NP8ApVqlVz6HV/JmbuGUlhLIpPwi4odgNhmMmf7ij8HwQBoZ2tIRAFy7dHq3CtcVyiEwTGUnaVE1ucJ4QKKcrMrECH1JB7pcJUiTPpI50AvhsWrhzqLLkQbtof8A811SdVu2XkDl/uBVFni13+/v+WO5oCveEpUeUtvzSvrS4Sl15527wLBjoYDBt9TyEbPhTzRmRWw1xfS2cKBmGpV0ICOp1OdMp5xWisRhxlNvKq7TqEOg9Amcp05/WKWcT4t5hGaSyk5SCBHONp+YNc6+oktCKUmLr2Fs2xqyeZH5Q1y3I3Kjl1AnlvSPGBQTDpGgJNtp11nMbkn7UwvHPIhmBM6EltdxmmYoa5g7hMBLnKR68vpO5gkD5irQm2+yiFeI4dbbXzLTanSXU/8AWrqB8qoucCDEIbdtW0y5hbVzvugFstoJnTatCeAX1GZcMGBPpugWjdUdR6ARqTqdaa8N8K4llCOFvWdSyXlBCf8Ax6915iuj1uK7GckjU+F+IJewRwWITzTbtgorK5ByepLcOS8qVBEjaIJAmkWJv2rbMLinEXjBYOy+Xb3IVbcZtBHI9BTi14fvny8gFtVmUYkkdCjfk05D61DH+EFeC925O0BhB9551zZc6yNcvgk5pmcx+KtPDmwFefSxDmBp+Qtp2007174Y8RlbhW5dNtGYEMFGUsdwxur6ZgbUwueAVXXzXy/1AH5b0rxeA8pwllng6FTLIJkSw1DCOVD2yXHsKpn0axj7jE5LZEbNcdQCN5XLJP0FW38Et5Mt9EcneAVHUc9fnWRwN/FWMg/h30OgZT5bCP6Tp9KdrxbNo5VIjTNJrlcXDoi7RRxLwXauLlQ5BJMEkZSQQTaKmbJ1/LE7HTSl3D/BbKZu3lZ7ceTeVQlzJ/JcA0cctvaDR3EfFWHtCM8mN5A7VPAXg4DgkjeToP1qyyZFGjcnQOvhlAxYMdYlRAUgCNuXygdq634dsKSRbQH+aJaRscx9X60Vf45Yt6NcSTsJE/SgLnHlYxbR2+WlSbyPzRk2eXeE/EVMMecSRp3/ANqQnh2MssWt3TctzORkWdo0IZa01rGMyyUyk8q5TINaGRxGUhZbLkAlRP8AVkB+Yg/euovyO1dTWgmGFnyWK/FYuiYbWOq+4/ar7CZZt8gAynXlsde32oPEcXBLKIKgA784/evcOrXLsz6BbiQefSPnXd6ba9w+wrF4g3UtuBLAqGJ20MEnlyoq3x9MJm8hEzn4rjDMSZnRdhHaKX43D3vKyJb9A6QT70Fw3w5ce4AymOZYyD230poxjT3SDSDsVxjE4ogtdvQZBIUhNecCiLHClAz63Y0YrFyPdd//ADT/AIfwZgClsG0yjpmtt9aIwHh5jck2xaca57exPcVGWaMboDkl0L+HW1IlGGUCGUTl00Ga020dRU8RZNpi1qFjV7eptup/Mo5e3+1aJfD4nM0C4NyumYdxTTB8DtCCdYmJ78q5XmuWuibZlLOODW+eU+pDuUYbrPKkmKxVy80Whq+hLaKDO5Oo619TwmDsLKhBBM7aVP8Aw+xEBFj2rRcI+4Fnyrh1o4ZWRTuZZ/5jpIWfgGnvQOKEtJzE66sWGkkj+9a+t4vhFholRULvh6ywHpGnYVT+Qm2/kbkfJ8HgPOcLkWPzEZZ7nvtzrSDA3rCjyrJaNhlG3WRzrd4bg1pNlH2o0Wx0rPNy+NBc7RjuB8Wv3D/Fssh2lZH1U0x4rhb7KAirrz209uRrQlQNxXi3l5RXPJJvx9iejH/8F3LgJa6QYiNwKOw/ga0FGcyedaIYgHQVLISe1FJdIaxRw/wdZtvmCzpEGmX+DWhMIonfTf3o1WioXJNdPCCj9xgf8Og0Cj6CrBA2FdbtRvqakajVCHg9qrNkTrUy1RF0GhYLKr1iRHKgTwReWk76TNNTcFCXsZ0oTXEAqxPA4Mpp/Ty+XSlPEfCvm7kj/LoZ9xyrR3uIKo1NALxjMYWKCnIKZj/+C1tNmFs3XGxYyB9aS+IcHxBiAHIXYImgH719SW9PKo3EDbiqRzuLvsZT8mD4X4asYZA9+bl0iSDr8tdaY4PFX8QwFq35NsH4mEadq0N/AITJE1C8xCwpy+1Z5OTuWwN2D3XtYdf4lzMedZy/44tl8llcxJgRtR2O4KtwEMSZ3JqzhfB7GGAKqJHOmXB7YUl8ntp75AOSJrqtfxGJMDSurcY+Afg+NYLh11dgIaQdelbDhHg5iquSQDuMxP711dXtfXZZY4XH5ZaTNPgfCAUkZmykbBjTvhPARaWMzHXnrXtdXz3OUntkrY7sqBtXpvAaxXV1CQpy4hTrRVog11dSRVmLFw4r0WQK6uqnFBJGyDUxbFdXVSMV4CjstcBXV1Fa6CyF9cwjalN3hTTIava6klvYowwGFyjXWjmcAV1dXXi1C0ZaQA+PE1f+NAEmurqSMnTYtsDxHG0HX6UrbxSrHKsz866uqE9guw/D3Swmp3NK6uqLVABLl/vQ7OeVdXU0dhFPEOHu5Hq06Uz4VgUtjXeurqtFjMnc4gC0DaheLcdWysmfpXldVIY4y7FRmm8ZZtgdaLw/EmbeurqOTHGPRVpILFw1ViLk11dUV2BAXprq6uq5Sz//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18438" name="AutoShape 6" descr="data:image/jpeg;base64,/9j/4AAQSkZJRgABAQAAAQABAAD/2wCEAAkGBhQSERQUEhQUFBUVFRQVFRQUFBQVFBUUFRQVFBQUFRQXHCYeFxwkGRQUHy8gIycpLCwsFR4xNTAqNSYrLCkBCQoKDgwOGg8PGikkHyQsLCksLywsLCwsKSwsLCwsLCwpKSwsLCwsLCwsLCwsLCwsLCwsKSwsLCwpLCksLCwsLP/AABEIANEA8gMBIgACEQEDEQH/xAAcAAABBQEBAQAAAAAAAAAAAAAFAAIDBAYBBwj/xABHEAACAQIDBQYDBAgDBQkBAAABAgMAEQQSIQUxQVFhBhMiMnGBBxSRQqGx0SMzUmJyweHwFYKyJDRzdPElNUNUkqKjtMIW/8QAGgEAAgMBAQAAAAAAAAAAAAAAAgMAAQQFBv/EADIRAAICAQMCBAQFAwUAAAAAAAABAhEDEiExBBMiMkFRBWFxgRQzQuHwFbHRIzRTkaH/2gAMAwEAAhEDEQA/APFLU1hTiaaxqyhtKlSqFnRU8VQCp4ahTLASulakUVFK1CKGE01q4DXWFWWRMKjIqQmmE1YxDKVI0qhYqQFKnLUIPVamSOo0apFeqAZIEqZLVW7ymGaqoqgksgruYUNE9SLPVaStJZxG6hsgq2Zb1EY71aLWxWAp4WphDThFV2FZBapIlqQx0lFqqwbDGyl1Fa7AR3rD4XE2NajZO0N1Ys+r0Od1MWaYYcUqqfP9aVYfGc7RI8iJptdauV3T0wqVKlUIOUVdw0W6u4PCooDzFgp8qL55OFwToq3Fsxvu0B1sWwvaySL/AHeJYhu8IOc+snnP1t0qNOgXvsTYXsxipAO7w87X3WifX001obtbZEsDZZ0MLb8snhax/d31N/8A1GJuxBkXMbm0kgBJ01BJodi8WJWLyZ8xtdrg3sLaiwvoBS4xle7RFGKOqYl3sWPJRbX1P5V1NoIP/DHqTm/pVb5S/kOYD0BHteo1Yjd/d9/pT069CtKYTTaIPAL6AVOHVhrlO7eKEvOWN2Nzz3fhT4pbUxZWLlj9i3Ns1WF18J5cP6UNngKGzCx/vdREG4Bvp94qUp3i5G/ytbUHr0qOKlxyVGbjyBaQNSYjDlDZh+R9KjpBoJAa6GpgNdvUKOk1y9KnKKhBKtPAqVI6TUNg2MFTR1EBerEUdQFj8tLLUwSmGhBsjdKgarh3VXkqkwkRK1Gtk5mZVUEsxCqBvJJsAPehKrXpvwo2GFz46YeCK6xC3mltqw/hB+rdKOMdboDIrRssP8NoAiiSZs4UZ7Wtnt4rdL3pU5u1SXP6Ou1u/Dx9gPw30Pmw1ylT0SsZrOBalWKp4YKtrBQtgORUjQ8b6aa8uAq6jWFcEdNlNDdi27OO9RGMGmE1ZgivVl8FKTC8qho4uGqLF7KuLrv5c6tS9y45PRgiuqajvanA0QwtQTC1iKvYSPOpN/LYnXUC4F/qRVLC4Um5t9aL4XC3dFj80oyWsbatlNzy09j6UyNipUgvs6GKaN0mCyKrDMACskYbwiaNh5hcgMu7Ubr3ATanYuaNTJGGljB8yqW0/aBW4I+hF9QKJbSxqIYyFVCYJEcJoGLGSJWtwuuVteV+NF9mbVbCs0UxZ48gkhmjOWQrlEiZWve+RrgXuG03MwOnQp7PkTqcN4nmwrte4N2XweOS7ssbMoYTrFDnfNexY5BmNwQT4TcEXJFANufDjCJGqYfFwGVUIkbEs8RzZ811RYzc28Op010vYhEsM4uqGxzRkeX05as47ZjxMQ1mA+0hzIfRhW2w/YxcRsaCSFR8xnnc/tSBXKGK/MKqsBxN+dZpy08jbRk9kbPbESJHH5nkSMD+M2v7VztFss4XESQsb5Do1rZlIurW6gitz8Guy0rYyPEPGRCokyM1gHlCOgVAdWIJJNt1qt/EjsjJiAkkEZeVJTh3Vd5RiXhY+lyCeopDzJZKvYNJOOx5bE1XY5BTttdmcTg8vzERQPfK2ZWUkbwGQkXFxpvqjhwzsqICzMQqgbyxNgB7kVoTUlaewtqy5JiagbEVrfid2QGA+UykHPBkkI3GeKwkYHiDnH0rC3qluiKKLnzFc7y9QIpNXsLhCamyKbSLmwtjvip4oI/NI4Uchfex6AXJ6CvatsMkMceFh0jhUIOtvM56k3PvQH4d7F+Vw7Yth+kmBjh5rH/4kgHUjKPQ86uvGWYnUk6kDU87Aca3dJBK8jEZZVFL3KphHKlVqbs3PmNp1XU+ExajXd5qVA/imD5i+1kPBwKsRLUIp4e1ZzcwjCRU5NDI5qmOIoGhUolhnqJ9a5Gb1cgw16rgDgggwt6KQ4SwqfDYS1LGSZRVWLcrdEBYXq1ClxQQ4nWjexwZGSNBdnZUUc2YgAfU1GvYklSBe1NhFzeMEufsgXLHoBxoM2DZCQ6lSDlKsCpB5EHUGvq7sz2QhwUYygGSwzy/aY8QD9leQHvevL/ijs4HG5wyi6IWuLm92CkWBI0W2pF9LbjTscHwOjJqO553sbZbSEiyqgBLufKinS5PS5IAuSbAC9anC4WNCpKm+qnOcmWBQfAkfm1GYs7W0zEixILIIiGTNmYqC8MRJWMFAS0jA2zWs1yw38GGlEPnIoFaeRwQq5VFvG7OM9rbgAdy8xmYlvLtxw07iJScmBH2Oc3zE++S1gwOVnkLKkYHABMjnTwrYb7CpdobfhgiWBbSSR5FzEI6AqCzWJBV1JYqDvsBu3AH2l7WSYxlzAIiDLHGnlW5ufU9aB3N6F50vKOjivzBqftDK5zZgptl8CIllG5fCBca7jzquuLIIudfXXpQ8AnpUkNidaQ8knyOUUuApHjbC2hvwzaH2otsvb8kShEbwZswUEEB9L2B52FZnOCbU5ZSN1j+VLdMI9b7KdpYiyLrDKZxJZz+jJYZXIP2c2lx1rcTYQCW48koyuOR3C/4H0r5wbGsbA/nW77J/EmfCDKxEyEDzG7LbdY8rcK5mbpHCbyY1d8r/A3HPQ2/cxXbfYkmCxcuHYsEDd5GCTYo/la3O3hv+6a0vZXsc+H2jsl3U2nj+ZBI8IdBJIFHoFiNv3qKfGaL5nDYTHKUbzQu6biG8aX4ggiQEHcWrWbU273WAwcxVWmwscU6gg5ZEMAikKHllfXkVHStEcjWNOXPArh/Izvxswf+xYJwQbPLf/OiD/VE1Zbbnw5+X2ZFjM9y7x6WIJSaGNhcX0yvnHW4r1tdlJtBFWVI3hDwNpueMpLKfDfMpzSqLG26pfijs1RsaVQLLGISo5BJEVR9KKTlJprYDUknR8+4LB3rXdl+zRxEyRjS+rN+yg1Zvp95FCtnbPcKjFGyyEiNiDZyLAhTx1I3c69dw/Z75CBspLSShFYkDwALdkH+a+vQUcIvJNRRldzl8lyM2nMGcIlgkQCIAdMqiwAO7hTdgwmbGKo1WIGWQ7ukan1Jv7VBLiFihLnW2vUnl9bVotjYVcDhR3xHfTkSS33i+5PRQbepNdLqpqEO3EWn3J6nwiLFauxtvZjv5k0qyGN7ZxiRxm3Ow38iaVeZ7kvYfZ4kaYae1Rmuyajoanxm9RVPhxrUKYUwMN6O4XDUPwJAozBIKzye5iyN2PKWFBNpTUWxc9hWbx01zVxRMaKgOtbH4aYpE2lhTIbLnIBO4OUZU/8AeVrJ4eK9EBh7C9M1Uxsz6pxc4C+1ePdqNsIcRJezOhQKrM6AXBDN4Hu+pXKLX10IGtcwnxhRMGiSo7TRqqHdaQDQPm52tcHjWExG0C5dydXLNz35gFvrYC99/KtuGrAk9SCse1VfDTu4F8kqhSALm8OQacAr+Xddr9ayuPxry79wJa3U8fW1h7VJtHaOZmC+XvZWHoxQD7o1qi3SlZMjk6NMMaiiMcqTR66+9IrTs2n1pYZHb6U+QjS1MpCoWSqtxXVltp99QhiN1d4VZQQwqgm53A625cx+NaTZ+w4pQAJCjHoCL+n1rObNa4I5fhRTZctiLnSu30eDFOK1q7MGeU03pdUabYezcZBJJFE4Kk3YaNG9hmDBG0LW157xetRsjaGOlAV5LQjOHdYVfL4BYBG4Etb0U1l8F2g/Sk3v5Re9tV3G/Ag8a1uGxcqhzhnyu6F0F7Bm1JQgafTn1q+p+HJQ/wBN/P8AYzrqpKSWRCxm2cRHtAwQTmaPu3OIxDRoqrIqsViWRQAWsFG82LD0rT5ExeEijmcEZommV9S4jIbIx43YLc8RfnXgWI7aYp58sz5PFla/2NdTWl2T2jabGR4EKw/S2E0DAF0PiLv3gYFMozXFtK4tQb0yuze45NO1UenbW2IGxUWJnZBBh0Bw8UegzZs12uAN+WwHLpqCxG0zNMzgHxEi2vl0G/0q32q25HIFjQ6RndwtusOegBqhhGWPK7BiARouXPY8QGIGl+dbungoQcqE54uDUfVl99kAFJZdYYjmjjFs00l7hm5IvXfrQnaOLmxs1o2F7gtIfJGP2j6a5V3mxJsNQA7Y7RaN8sTsisLLDmz2Qbi5v5jrpRf/AByKDBRqCmY6lVOZ2ewu0h3cAAu4W41wMueUpvuLa9kuWEnFY/D9wlH8O9n2GbMzWF2Mlix4sRfQk60q89k7QyEk6ak79T7mlTLyeyE6mYFjTK6xrlaTpHKlje1R1y1QgSgxtqL4PH1mUophDYULSEzggnjMTcULIuamllqbCw3oOAF4UOwkVquSEWqvJpUQmoasW9yviUpgmzyJCm8uqAk2GpA/GrpjvWfxMZRz0Nwfwp+Oem0h0NwptXZrwyyRyKVdGZWU8GUkH7xVNWuavnaL4gs8zs7m5LMbk31N+etU8bBlItuNNlidavQapq6OX4UnAvpSijJFwNAdTVvB7PMm7Qczu9KqGOU3SRJTUVbKe69PjwjEXtV2PZ12VW0uCb9baUTGGKLbQ6Vv6XoXktz2Rmy9So7IBw4AnU6U5oMu776JORxFqryw8jWuXRQhHbcWszb3I4sQm8rla1sy6qf4l/mKnaOyixuCLih0kZBqxDjLjK2nK34VnxzUW4yX0ClG90W8HLl9zWy2btrJ3JuQQTbpu1rEI+Xh99OXGsXBJ3aADcB0ro9P1MccND3EZcXcNP8AEzs8HT52IDQqJgOTeR/r4fdeVFPh5gfl8L83Kv6WZGhhv9mAMbv/AJj4B+6nI1Fsra6tH3cvijkUxupNgQRzG7S9GNtYku4VVyIoVUA8qqAAAByta1ZOq6LRlU1w/wC43o83hcJ8r/1EceUlnY6C5N+mpP3Vhsf25d52ZSe7GiLoQQL6sCLG51q924213cQw6HxMLueIXl7/AIVhErn9Vk/REdCOtubNknau6m0ESyG/6WzFhfeQCSATz4cKpDEUCikN7C9zuA3n0FHMHsCZtZMsC/tTtk+iec+y1g0W9kDLGN7+lRH/AAPDccbr0wzEexLg29hSq9L/AI0DoMKaVSCE1wx0RtG0qVq6oqEJ4EuaIDQVQhap5JdKFgPdjHn1ovs5r0BUXNaHZSUMuBeTZEuLiqkFtRfF2tQaZtaCImJaD6UM2nBm1G/8RU/eVFIaYlQyOzKuA0O+3Xh71fmQNpvO8ZTf/rVZCVOYAMOKnj/WqsuJ1uoK2PO9bMeWKhTCcXJ2i1hJgpswFj/etGMLOqjT1oE8ocX48/zFLDYrKbE2HDjatGHP23QvJi1o0oxAOoA/l10/KnE33fQaj6HdQcS8dCOhrseNsd9v7611I9WvUxvA/QIy68j1H5VSljHA2+6pDir77+orjzKeIPrVzzQl6kinEqSlhwBqo8nMVek/dP11FU3bmK52ff1NeNkkWK4HWnNiApF71X09Kl7m/wDEOe4jl0rPCU+ENcUE8LthfCLjQ3A4k1qMF2kCwuz3vEqgD9sG9gOoJA9+lYqDCm1wSOYHD2ovsmOMm2JzvGBcKhClmBuAzWJt6Wrc+qzPG1JCHhg3sCEw82MnOVS7uSxtoFHMk6Ko5nQUUfZ2Fw2XvG+ZkGrKpZYFN/KSLNJ7FRRPHbXundYdFgi4qo1bq7HVj6k0KESDfGpPM3/OuK/dvc1cbIhl7VutxCqQg3/VIseh5lfEfc1Qj2kzE+EOTzBb7qKmdV3JGP8AIn8xeon2wbWDH0BsPoKrUnyyk64Ggy/+W/8AjauUz/E2pUukXqZwbNNVMXhbVqStDMfh6RDI73MmPM29zMsKSrViWDWksNabNuoYiU5kqwkdP7qqsGyvDDrRfCyWqpHHVlVqhU3ZJNiL1TYVMUqKRrVECkMC04x1CJanSS9WwuBojrsmzM2o3/jVmGO9GcDhqVPJpFzy6NzETQ5T/elMC33mtttjYIkF1IVvub+tZCXDlGIYHSmwmpq0PxZY5FaGq9hoba6DieZPT86Y0hO+30F64a6RamWx1DUvwJH99KkDvzv66/jTFOt6uligFgD0O6jjv6gyKvfsOnpXfmjxo1JstXQSLqCQTztuYe2n1pYnZixnVdNNfat34PLV3sZu/j9twQp4ixqaKbWrj4GNhpv/ALNDcRGVItrfgaVPDPFv6DIzjPYJJictmXQ8VO5h68KuQ4tZB4bqw4ED89az4xJHCr+yTdgNxvcX3E8R9L0X4lyT44BnDSrD2HwJOrE+351XxkQFFi1hQXHza1xtVsyRnKT3KEiVD3dSmuA0w1pje7pVLXKHcmoOmSmSWI1qCabWojiKF4zIoEU+GFQPh6stLTGarSaNEW0QJDUmSn0xmo0FZwCp0FVe9rrYrSioqmSSy2qlNJTJsRUeerSGKNEZarWGeqrU+GS1EG1sHsMPuovBLl6eum/dWew2KYC4uBa17aHmOtWkmZQhc+dcwHG17A+/Cs84WxGTBcNQcklvVTF7KWUeLfwI3io4MZeiSYhbdaJR0oxJSi/CYzH7CeM6eJeBG/3FDmStbtHF0BxEWb1pkZWdHHkk9pAxhVrDYrSzexqvJShjzG1MToc1Yd2Zisvhv4SdBwv/AF/nR8KssOv2fD+VYpSy776aelq0GydoDNqfCwF/Wu78P6tfly4Ob1WB+dHJsNY2GmYZQeAb7BPvYe9VTGCPz30W2nD5hQmN76n39eP36/5qrq4aMlejDwy1QK6YUXynj5Twzcj0P3G3Wi+y8GpBBFr6dVI3e4IqhNGCKmweMN738QsG68A/8j1seNBgUMc/EtmXk1SjsXMTiiBY7xofUUMeS5otjIu9Ukb7a24/1rPlipsa53WdH2J3HyvgHDTRba1qjFV3nriS1hodTLmSlUPzFKgplUyUuTXQKmhj0pzAUxkIstOEVTRqKnWMUptgt0UmiqCTSijx0MxZq4SskHbKM0tVmmpTGob082JD89PD1BT1qyyQtXWUqbEEHkQQddRvphre9vNiiRzNHqVClhxaIgZHHOw0PS1C3Toq1wHfhzjfmsHJDOTMgYRGN2JAjZPBlv5SpU2I1FhVjafc4XCHESYWKdrrHEZUzKq+JQCu6wCcr69az/wtxIhlcNud0G/eEuW98jN9K9d212VXE4KXDra7I3dnhnHiQ/8ArVfa9edzY9HVtW6bT2f/AGaceO8bR4htvbOGlXDth4e5mysMQiZu6LZvAY1YkgkXuBpqKrhZrN+jkFlzG6MMo35jcbtDQGLEPFIGUlJEa4I0ZXU7+hBH3V67sWaXGbOAxJeTOhdHJLNnVmTeeDWII63rq9TmXTxi2ri3T+RjjGprY8xaQtYnWpYcCzEBQTc2056m19w0BPoDyrUbYjiwEUUbYaOTEMpLNIGcAFtAq3A3m2mtCtu4vui0McSrPKR3scVykVwB8vGCWNza767zkGgbMzBk7y1JUgpK5symMi8ZA4E+/WtB2K7MfMSM0hywRDPO44JwRf33Iygep4UL2Ts2TETJFEM8sjWHLmSTwUAEk8ACa2e3cUkMSYDCNmVTmmltYzS7mkPJRayjkOZNdDFj1v5AZJ0qQJ7Q41cTMWRFjjUBERRYBV0UdTbeTqeNAsNFZ2A6kD01Nva9afC7JzWVdSdPc074jbMw+ESCGIMZCEkMt7AnJaQFbXHiKgAGwyHeTR5s0cWWMf1e3yBxrUmiJZe9iHMaHrQHFKVc24/iPz3fSrGycfqL/a38r7qk2nBf+ldzO11GBTXKMmNduellVZs26mSLlNxw4cCOINR4YeL1uff7Q/A+9WbXrnw8cd+R8vCy3gMZa1va/wCHqKW0cAHGZRY/d70O8p6fgedEcLjuBrbjnHLDs5RUouL1RAjwEGxpuQ0dxarv4ceY6iqrYUcNRXD6nBLBKvQbHJaBljXKvGClWXUgtaHJiLCmnE1xodKqyi1EiJJhCHFVJ81QtHNSA1TRTiEjiao4pr1GZKYz3oYxouMa3Kki1Flq4Y6a0VNs0WVgtOApxFNqyxVuezu0XnhF9GgyoJNLFTfKpF7nQW9AKw16Jdm5SmLw7A2tNHrodC4B39L0Ek3xyU9tz0XY/ZBZXLROYpQ6yxxZbo5sVdQQdLq1wLdK9C7P7RaKZ8NISzCzRHSzRHjfjWU7bbBlwOaeByik3QgHIeNg4/VndodDwPChsmKxUkEU4ZRJJneFrhSzp4JVTWxDWBKmxuQbWrmdTj7z1R5XA2HUOP0ZhviLsZ8NtHEI487mVCBYMkpLgj6keoNe8/DjA/8AZWEQgWaNG6m93P3sK8Z7bti8TBh550vk7yMsFOdbkMA/MaEg7t9e14TbS4LY+EmawAwuHEa2N2kaJcqgDUnefan5cWTNijGqfqWpx1ORifirtWPCY1pA2aYQLFFGCDkLHvGlk5EHKVG8Fc37NB9l9hXwuGixmJQvLP3jmI3umHVQ1iN4ZxoeSsBxNC9n4cfMri8XZguIg7wSnPfvJMz352FyfYbrivYO1fbSGHDpirlmKOIEYAE5ipElt9vCLc/x1SwaodmG385FdxR8bPOtpbROAwwHc4ePGYgG6QwxxthoXtaDOoDFiACxJ0OnA3zuzdnnUtqxNyadDE80jTS3Lubi+tgTWgbANh48PiCwVDjIEA+06qQ8hXoLAdbnlXUSh0+O/RGSnOVLlhfZnZKVJCX8OVFJBF7PLbIjdcuYkdKwHxak/wBuEXGKJFb+Ji0h+51r3rbkuUqo8zOZG6ySeCMf5V19q8W2RsH/ABLa2InkJ7kTyuW/aAkIRR7Za4uzn3p+be/8fY2NqPhXBmG2FLh4I5JRl71nyoRZsiZQXI4AsbD+A1deXMinpY+o0rQ/EDai4meUjyR3jjA3BI0Jv7k3rIYWWylTwNx6cf5V2PhnVaoNP1MuaOp6kVpksdPX3FSwTAi1OlW9VgNaY3olaJ5kW3FxUK6Go5MQVHAjroakjW4uxseQ4UGTPGLtlVS3LSm4tTGmCi1RPOANKpSSEmsmfO8zr0BUbLRxNdqjkNKs2gZpDc1gKEztrVqafShrvRpFwiTxtU16qI1SK9FRbiSMKjtUyVxlqERxDTZTSArhSoEQZb10w1dggqw2H0qrL1gcRVPACpBG8EEeo1q0YKXd1LKcj6R7IdoUxWGUsQysmoYBtSLMhU79dfrypu3uzeGkgeId3FiMuaIEDJ3mU5CEOmtiLix314z2C7QHDTi8vdKQ1mZSyB7HKXA1y30JANt/CtTi58RiGR2xOHklhJZohIFSSFiLBZhYcDobEXrnyxy7i2LjmSjpkQp2addm/Pd4Um7szHKqKqgvlCiwuPCbk8zyob/jM0uCjKvLMoawVl1LBAZEjksbZTrY7xY61q9p4PPgmgGLjhw0oiUZsssiZNTFdXs9yFuwt5d2tZRuyjDDukM6GHDKWkxFnVWeS57uMEkZ7BL23C27cepFS2av9wE09n9fsM7PYsOrTKY5ACQ0U0eZTfXxoLi2p1HLSu7VmfGYpnlcGwuEJAUWAuFO6wuLXty1tWPRWAtHdQOI8x9xrU0bv3Ra7k5hcE6EncTf2FOhNrdoueNLhmv2jfDxkvdWGW3A2a1mF+FjflWjmxseNxEMgH+y4CzKpP66ci8UYHVlBPJUI4isPsXbKzxss6iWVHLK0kmVWUrbuybWsCL2JA5cb2sfhfloEIkvMWEjCJiY8zXso4F7b7bgPqrqs05K1wBj043ubrtPtJ1AOa88qtlAsSjv4ZJCOinKo5k8qA4F+5i7qAbhY5dS8jeFVHO2b3NDcJt1DE0zsxxDGzE/ZW3lXjVnBbSMOCbEE2kldo8Ov7IAKmS/Ei8noStefySlO4rZWMlk3dgDtNs75eLVgzNmUlTcZy1nCnio8S34lWO61xOx9mCdWzNl7oZybb108APAmzWP56WO1uKzdwg3JH953fd+NGtn7JMOyDIR+kxkyrGPtdzEblrdWH3ituNyjiuLpsqLckZ6DAGTyG51JHLUAetyaftDs3JFKI5CoYi5A1Ki17nlx+npW1hwCbJhDSAPjJFBSPf3V9Q0g57rDpz3YramPYZmds00tyxOpAO8nqfwpv4rK/CnuPWJQVyAsqjMeNtxP8hXC5pygGrMWGp/1M8n7lTKaliw16tdxVzC4WpYqU6RTGDpUb+TFdqrE90yMklQGu3ptNN6VDlp61JDh71ZGCqrKbRBG9TA3p3yRqVMKaqxbZGsVPEFWEhqUx1TYLkVgLUySepZVqhPVESse09PQ3qhn1qzC9XQbiWwKuYHHvGSUNrixBAZWHJlOhFDGnon2f2VLi5lhhXMzc9FVR5nduCgbz/O1VQtoKbN2XLtCWOGOyBVLTSEWjjQMbyEDcLEADifWjm38cjqmCwemGh3n7Tt9p3I3sTr/wBBVvac6YeL5DBG+44ie1jK+72UagL/ADuSNjhWMEDQAG7c+tdTp+n0K3yBLI2UcTggq+EaAbh9ayMm3ZBmEZsrXFiAbjdfXdpRHbXadi6rEdEYG/7TA3tpwH97qANYnwrbpe/00rPnyJuoj8cXVyCWxtqpCpBW92BO+5A/vnV3aPaZn8EShFBNn1zlTwN/L7UIhwt6tDCWrDOaapkk4t7lrAa9a0najHAtDCBYYeJIgBu7wgGVvXMSL8xQ7sts9i5mIAiw9pHZvKSuqR9SzAC3In3jwySTylgpZ2JIUC56n765+RXP6CntbLewuzRxuLSMmy+aV/2Ik859bWA6sK9C7VdrMPh3HcZWliQQwKB+iwyAC7C/mc2AHABR6nP4fHDC4Vo4gO9m/XTnVQt/DHF+3beW8tyd9hWPxeGygkNmJ0uTci4vmt1v/elCpOb0odikoxtlba+3TnZ2YvKxJJY3sTxbr0oPtHDyRsO9BDOiya78r6qTy9K0WB2BHEBLiBmZv1MH7bXsGk5rfhx3c7Cu12OEuLcg5ggSINvzd2gUtfqwY+9bcUFB6V92NeTW6ZSwxon3uigC3UXudfp00q3sDsi+MVPlv1hLKY5HRQxRVZ2RyRoAynKwHGxaxsUg7AYiOdFxkbwxZ8rS+Flta5KsCQfDc3/dPIimSnFW2+C4wuX2AgYXongAKH7Wni71lhjMaKxAzOzuQLDxk6X0O4Aa9KOdldiSYg3AIQHUjef3U5n7hxoJ5Ywhrk6Ri7E8ktEOSwIeh+hpV6GmzmUAARqAALXbS2lt9drkf1rCdL+iP/kR8512PfXaVehEBLC8KILSpUtmd8jhT6VKhBYxqeaVKrBKs/Gh09KlRIbEpvvqeKlSqMYxSV6X8HPJtH/l0/1tSpU7D519ULn5H9GU9neeT1FM7QeQ/wAJpUq68/KzH+pHnC1NBXaVcOXB05BXC1afdSpVifmMMuTW4f8A7nX/AJk1U7M/qMX/AMD/APa0qVLlyyS5f89gn28/XH+Ff9C1mdh/rE/4jfyrtKsnR+U15OfuP7T/APePsn+gVhzvpUq6+Llg4j0P4Tf7xH6Yz/66V6jt39XJ/DB+D0qVcH4l+ahmP86J4Nif10n/ABH/ANRr1/sF/u6fwD8TSpUXxv8A2qNPReaX0G4v9Y/8TfiaVKlXnFwP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614</TotalTime>
  <Words>300</Words>
  <Application>Microsoft Office PowerPoint</Application>
  <PresentationFormat>On-screen Show (4:3)</PresentationFormat>
  <Paragraphs>46</Paragraphs>
  <Slides>7</Slides>
  <Notes>1</Notes>
  <HiddenSlides>0</HiddenSlides>
  <MMClips>1</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Making NZ pest free</vt:lpstr>
      <vt:lpstr>Sir Paul Callaghan</vt:lpstr>
      <vt:lpstr>Why is this worth doing?</vt:lpstr>
      <vt:lpstr>NZ’s critically endangered birds.</vt:lpstr>
      <vt:lpstr>The Story so Far...</vt:lpstr>
      <vt:lpstr>Zealandia</vt:lpstr>
      <vt:lpstr>Thank you for watching my presentation</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Administrator</cp:lastModifiedBy>
  <cp:revision>84</cp:revision>
  <dcterms:created xsi:type="dcterms:W3CDTF">2012-12-06T06:24:58Z</dcterms:created>
  <dcterms:modified xsi:type="dcterms:W3CDTF">2012-12-09T09:53:50Z</dcterms:modified>
</cp:coreProperties>
</file>